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12192000"/>
  <p:defaultText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00FF"/>
    </p:penClr>
  </p:showPr>
  <p:extLst>
    <p:ext uri="smNativeData">
      <pr:smAppRevision xmlns:mc="http://schemas.openxmlformats.org/markup-compatibility/2006" xmlns:p14="http://schemas.microsoft.com/office/powerpoint/2010/main" xmlns:p15="http://schemas.microsoft.com/office/powerpoint/2012/main" xmlns:pr="smNativeData" xmlns="smNativeData" dt="1673542542" val="1060" revOS="4"/>
      <pr:smFileRevision xmlns:mc="http://schemas.openxmlformats.org/markup-compatibility/2006" xmlns:p14="http://schemas.microsoft.com/office/powerpoint/2010/main" xmlns:p15="http://schemas.microsoft.com/office/powerpoint/2012/main" xmlns:pr="smNativeData" xmlns="smNativeData" dt="1673542542" val="101"/>
      <pr:guideOptions xmlns:mc="http://schemas.openxmlformats.org/markup-compatibility/2006" xmlns:p14="http://schemas.microsoft.com/office/powerpoint/2010/main" xmlns:p15="http://schemas.microsoft.com/office/powerpoint/2012/main" xmlns:pr="smNativeData" xmlns="smNativeData" dt="1673542542"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Objects="1" showGuides="1">
      <p:cViewPr varScale="1">
        <p:scale>
          <a:sx n="64" d="100"/>
          <a:sy n="64" d="100"/>
        </p:scale>
        <p:origin x="-724" y="-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 d="100"/>
        <a:sy n="13" d="100"/>
      </p:scale>
      <p:origin x="0" y="0"/>
    </p:cViewPr>
  </p:sorterViewPr>
  <p:notesViewPr>
    <p:cSldViewPr snapToObjects="1" showGuides="1">
      <p:cViewPr>
        <p:scale>
          <a:sx n="56" d="100"/>
          <a:sy n="56" d="100"/>
        </p:scale>
        <p:origin x="378" y="300"/>
      </p:cViewPr>
      <p:guideLst/>
    </p:cSldViewPr>
  </p:notesViewPr>
  <p:gridSpacing cx="73477438" cy="7347743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BoNAABgRQAAJhYAABAAAAAmAAAACAAAAAEAAAAAAAAA"/>
              </a:ext>
            </a:extLst>
          </p:cNvSpPr>
          <p:nvPr>
            <p:ph type="ctrTitle"/>
          </p:nvPr>
        </p:nvSpPr>
        <p:spPr>
          <a:xfrm>
            <a:off x="914400" y="2129790"/>
            <a:ext cx="10363200" cy="1470660"/>
          </a:xfrm>
        </p:spPr>
        <p:txBody>
          <a:bodyPr/>
          <a:lstStyle/>
          <a:p>
            <a:r>
              <a:t>Click to edit Master title style</a:t>
            </a:r>
          </a:p>
        </p:txBody>
      </p:sp>
      <p:sp>
        <p:nvSpPr>
          <p:cNvPr id="3" name="SlideSub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GAAAAAAAAA"/>
              </a:ext>
            </a:extLst>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t>Click to edit Master subtitle style</a:t>
            </a:r>
          </a:p>
        </p:txBody>
      </p:sp>
      <p:sp>
        <p:nvSpPr>
          <p:cNvPr id="4"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3EE462F6-B8D3-B194-9D5C-4EC12C126B1B}" type="datetime1">
              <a:rPr/>
              <a:pPr/>
              <a:t></a:t>
            </a:fld>
            <a:endParaRPr/>
          </a:p>
        </p:txBody>
      </p:sp>
      <p:sp>
        <p:nvSpPr>
          <p:cNvPr id="5"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3EE45573-3DD3-B1A3-9D5C-CBF61B126B9E}" type="slidenum">
              <a:rPr/>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49Ij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IAAAAAAAAA"/>
              </a:ext>
            </a:extLst>
          </p:cNvSpPr>
          <p:nvPr>
            <p:ph idx="1"/>
          </p:nvPr>
        </p:nvSpPr>
        <p:spPr/>
        <p:txBody>
          <a:bodyPr vert="vert" wrap="square"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3EE45E2B-65D3-B1A8-9D5C-93FD10126BC6}" type="datetime1">
              <a:rPr/>
              <a:pPr/>
              <a:t></a:t>
            </a:fld>
            <a:endParaRPr/>
          </a:p>
        </p:txBody>
      </p:sp>
      <p:sp>
        <p:nvSpPr>
          <p:cNvPr id="5"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E6c3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3EE40627-69D3-B1F0-9D5C-9FA548126BCA}" type="slidenum">
              <a:rPr/>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C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DYAALABAABARwAAsCUAABAAAAAmAAAACAAAAIMAAAAAAAAA"/>
              </a:ext>
            </a:extLst>
          </p:cNvSpPr>
          <p:nvPr>
            <p:ph type="title"/>
          </p:nvPr>
        </p:nvSpPr>
        <p:spPr>
          <a:xfrm>
            <a:off x="8839200" y="274320"/>
            <a:ext cx="2743200" cy="5852160"/>
          </a:xfrm>
        </p:spPr>
        <p:txBody>
          <a:bodyPr vert="vert" wrap="square"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AfNQAAsCUAABAAAAAmAAAACAAAAAMAAAAAAAAA"/>
              </a:ext>
            </a:extLst>
          </p:cNvSpPr>
          <p:nvPr>
            <p:ph idx="1"/>
          </p:nvPr>
        </p:nvSpPr>
        <p:spPr>
          <a:xfrm>
            <a:off x="609600" y="274320"/>
            <a:ext cx="8025765" cy="5852160"/>
          </a:xfrm>
        </p:spPr>
        <p:txBody>
          <a:bodyPr vert="vert" wrap="square"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3EE46369-27D3-B195-9D5C-D1C02D126B84}" type="datetime1">
              <a:rPr/>
              <a:pPr/>
              <a:t></a:t>
            </a:fld>
            <a:endParaRPr/>
          </a:p>
        </p:txBody>
      </p:sp>
      <p:sp>
        <p:nvSpPr>
          <p:cNvPr id="5"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3EE41FAE-E0D3-B1E9-9D5C-16BC51126B43}"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
              </a:ext>
            </a:extLst>
          </p:cNvSpPr>
          <p:nvPr>
            <p:ph idx="1"/>
          </p:nvPr>
        </p:nvSpPr>
        <p:spPr/>
        <p:txBody>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3EE44F57-19D3-B1B9-9D5C-EFEC01126BBA}" type="datetime1">
              <a:rPr/>
              <a:pPr/>
              <a:t></a:t>
            </a:fld>
            <a:endParaRPr/>
          </a:p>
        </p:txBody>
      </p:sp>
      <p:sp>
        <p:nvSpPr>
          <p:cNvPr id="5"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3EE43A4E-00D3-B1CC-9D5C-F69974126BA3}"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BwbAACtRQAAfSMAABAAAAAmAAAACAAAAIGAAAAAAAAA"/>
              </a:ext>
            </a:extLst>
          </p:cNvSpPr>
          <p:nvPr>
            <p:ph type="title"/>
          </p:nvPr>
        </p:nvSpPr>
        <p:spPr>
          <a:xfrm>
            <a:off x="963295" y="4406900"/>
            <a:ext cx="10363200" cy="1362075"/>
          </a:xfrm>
        </p:spPr>
        <p:txBody>
          <a:bodyPr vert="horz" wrap="square" numCol="1" spcCol="215900" anchor="t">
            <a:prstTxWarp prst="textNoShape">
              <a:avLst/>
            </a:prstTxWarp>
          </a:bodyPr>
          <a:lstStyle>
            <a:lvl1pPr algn="l">
              <a:defRPr sz="4000" b="1" cap="all"/>
            </a:lvl1pPr>
          </a:lstStyle>
          <a:p>
            <a:r>
              <a:t>Click to edit Master title style</a:t>
            </a:r>
          </a:p>
        </p:txBody>
      </p:sp>
      <p:sp>
        <p:nvSpPr>
          <p:cNvPr id="3"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OERAACtRQAAHBsAABAAAAAmAAAACAAAAIGAAAAAAAAA"/>
              </a:ext>
            </a:extLst>
          </p:cNvSpPr>
          <p:nvPr>
            <p:ph idx="1"/>
          </p:nvPr>
        </p:nvSpPr>
        <p:spPr>
          <a:xfrm>
            <a:off x="963295" y="2906395"/>
            <a:ext cx="10363200" cy="1500505"/>
          </a:xfrm>
        </p:spPr>
        <p:txBody>
          <a:bodyPr vert="horz" wrap="square" numCol="1" spcCol="215900" anchor="b">
            <a:prstTxWarp prst="textNoShape">
              <a:avLst/>
            </a:prstTxWarp>
          </a:bodyPr>
          <a:lstStyle>
            <a:lvl1pPr marL="0" indent="0">
              <a:buNone/>
              <a:defRPr sz="2000" cap="none"/>
            </a:lvl1pPr>
            <a:lvl2pPr marL="457200" indent="0">
              <a:buNone/>
              <a:defRPr sz="1800" cap="none"/>
            </a:lvl2pPr>
            <a:lvl3pPr marL="914400" indent="0">
              <a:buNone/>
              <a:defRPr sz="1600" cap="none"/>
            </a:lvl3pPr>
            <a:lvl4pPr marL="1371600" indent="0">
              <a:buNone/>
              <a:defRPr sz="1400" cap="none"/>
            </a:lvl4pPr>
            <a:lvl5pPr marL="1828800" indent="0">
              <a:buNone/>
              <a:defRPr sz="1400" cap="none"/>
            </a:lvl5pPr>
            <a:lvl6pPr marL="2286000" indent="0">
              <a:buNone/>
              <a:defRPr sz="1400" cap="none"/>
            </a:lvl6pPr>
            <a:lvl7pPr marL="2743200" indent="0">
              <a:buNone/>
              <a:defRPr sz="1400" cap="none"/>
            </a:lvl7pPr>
            <a:lvl8pPr marL="3200400" indent="0">
              <a:buNone/>
              <a:defRPr sz="1400" cap="none"/>
            </a:lvl8pPr>
            <a:lvl9pPr marL="3657600" indent="0">
              <a:buNone/>
              <a:defRPr sz="1400" cap="none"/>
            </a:lvl9pPr>
          </a:lstStyle>
          <a:p>
            <a:r>
              <a:t>Click to edit Master text styles</a:t>
            </a:r>
          </a:p>
        </p:txBody>
      </p:sp>
      <p:sp>
        <p:nvSpPr>
          <p:cNvPr id="4"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3EE442C8-86D3-B1B4-9D5C-70E10C126B25}" type="datetime1">
              <a:rPr/>
              <a:pPr/>
              <a:t></a:t>
            </a:fld>
            <a:endParaRPr/>
          </a:p>
        </p:txBody>
      </p:sp>
      <p:sp>
        <p:nvSpPr>
          <p:cNvPr id="5"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3EE43023-6DD3-B1C6-9D5C-9B937E126BCE}"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SlideText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DhJAAAsCUAABAAAAAmAAAACAAAAAGAAAAAAAAA"/>
              </a:ext>
            </a:extLst>
          </p:cNvSpPr>
          <p:nvPr>
            <p:ph idx="1"/>
          </p:nvPr>
        </p:nvSpPr>
        <p:spPr>
          <a:xfrm>
            <a:off x="609600"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yYAANgJAABARwAAsCUAABAAAAAmAAAACAAAAAGAAAAAAAAA"/>
              </a:ext>
            </a:extLst>
          </p:cNvSpPr>
          <p:nvPr>
            <p:ph idx="2"/>
          </p:nvPr>
        </p:nvSpPr>
        <p:spPr>
          <a:xfrm>
            <a:off x="6196965"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3EE433CE-80D3-B1C5-9D5C-76907D126B23}" type="datetime1">
              <a:rPr/>
              <a:pPr/>
              <a:t></a:t>
            </a:fld>
            <a:endParaRPr/>
          </a:p>
        </p:txBody>
      </p:sp>
      <p:sp>
        <p:nvSpPr>
          <p:cNvPr id="6"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7"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3EE44D40-0ED3-B1BB-9D5C-F8EE03126BAD}"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SlideText3"/>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HEJAADjJAAAYQ0AABAAAAAmAAAACAAAAIGAAAAAAAAA"/>
              </a:ext>
            </a:extLst>
          </p:cNvSpPr>
          <p:nvPr>
            <p:ph idx="1"/>
          </p:nvPr>
        </p:nvSpPr>
        <p:spPr>
          <a:xfrm>
            <a:off x="609600"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r>
              <a:t>Click to edit Master text styles</a:t>
            </a:r>
          </a:p>
        </p:txBody>
      </p:sp>
      <p:sp>
        <p:nvSpPr>
          <p:cNvPr id="4"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GENAADjJAAAsCUAABAAAAAmAAAACAAAAAGAAAAAAAAA"/>
              </a:ext>
            </a:extLst>
          </p:cNvSpPr>
          <p:nvPr>
            <p:ph idx="2"/>
          </p:nvPr>
        </p:nvSpPr>
        <p:spPr>
          <a:xfrm>
            <a:off x="609600"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HEJAABARwAAYQ0AABAAAAAmAAAACAAAAIGAAAAAAAAA"/>
              </a:ext>
            </a:extLst>
          </p:cNvSpPr>
          <p:nvPr>
            <p:ph idx="3"/>
          </p:nvPr>
        </p:nvSpPr>
        <p:spPr>
          <a:xfrm>
            <a:off x="6195695"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r>
              <a:t>Click to edit Master text styles</a:t>
            </a:r>
          </a:p>
        </p:txBody>
      </p:sp>
      <p:sp>
        <p:nvSpPr>
          <p:cNvPr id="6" name="SlideText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GENAABARwAAsCUAABAAAAAmAAAACAAAAAGAAAAAAAAA"/>
              </a:ext>
            </a:extLst>
          </p:cNvSpPr>
          <p:nvPr>
            <p:ph idx="4"/>
          </p:nvPr>
        </p:nvSpPr>
        <p:spPr>
          <a:xfrm>
            <a:off x="6195695"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3EE47526-68D3-B183-9D5C-9ED63B126BCB}" type="datetime1">
              <a:rPr/>
              <a:pPr/>
              <a:t></a:t>
            </a:fld>
            <a:endParaRPr/>
          </a:p>
        </p:txBody>
      </p:sp>
      <p:sp>
        <p:nvSpPr>
          <p:cNvPr id="8"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9"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3EE40A9E-D0D3-B1FC-9D5C-26A944126B73}" type="slidenum">
              <a: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3EE43130-7ED3-B1C7-9D5C-88927F126BDD}" type="datetime1">
              <a:rPr/>
              <a:pPr/>
              <a:t></a:t>
            </a:fld>
            <a:endParaRPr/>
          </a:p>
        </p:txBody>
      </p:sp>
      <p:sp>
        <p:nvSpPr>
          <p:cNvPr id="4"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3EE43C96-D8D3-B1CA-9D5C-2E9F72126B7B}"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3EE46AEE-A0D3-B19C-9D5C-56C924126B03}" type="datetime1">
              <a:rPr/>
              <a:pPr/>
              <a:t></a:t>
            </a:fld>
            <a:endParaRPr/>
          </a:p>
        </p:txBody>
      </p:sp>
      <p:sp>
        <p:nvSpPr>
          <p:cNvPr id="3"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4"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3EE40611-5FD3-B1F0-9D5C-A9A548126BFC}" type="slidenum">
              <a:rPr/>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4BAABtHAAA1AgAABAAAAAmAAAACAAAAIGAAAAAAAAA"/>
              </a:ext>
            </a:extLst>
          </p:cNvSpPr>
          <p:nvPr>
            <p:ph type="title"/>
          </p:nvPr>
        </p:nvSpPr>
        <p:spPr>
          <a:xfrm>
            <a:off x="609600" y="273050"/>
            <a:ext cx="4011295" cy="1162050"/>
          </a:xfrm>
        </p:spPr>
        <p:txBody>
          <a:bodyPr vert="horz" wrap="square" numCol="1" spcCol="215900" anchor="b">
            <a:prstTxWarp prst="textNoShape">
              <a:avLst/>
            </a:prstTxWarp>
          </a:bodyPr>
          <a:lstStyle>
            <a:lvl1pPr algn="l">
              <a:defRPr sz="2000" b="1" cap="none"/>
            </a:lvl1pPr>
          </a:lstStyle>
          <a:p>
            <a:r>
              <a:t>Click to edit Master title style</a:t>
            </a:r>
          </a:p>
        </p:txBody>
      </p:sp>
      <p:sp>
        <p:nvSpPr>
          <p:cNvPr id="3" name="SlideText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x0AAK4BAABARwAAsCUAABAAAAAmAAAACAAAAAGAAAAAAAAA"/>
              </a:ext>
            </a:extLst>
          </p:cNvSpPr>
          <p:nvPr>
            <p:ph idx="1"/>
          </p:nvPr>
        </p:nvSpPr>
        <p:spPr>
          <a:xfrm>
            <a:off x="4766945" y="273050"/>
            <a:ext cx="6815455" cy="5853430"/>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QIAABtHAAAsCUAABAAAAAmAAAACAAAAAGAAAAAAAAA"/>
              </a:ext>
            </a:extLst>
          </p:cNvSpPr>
          <p:nvPr>
            <p:ph idx="2"/>
          </p:nvPr>
        </p:nvSpPr>
        <p:spPr>
          <a:xfrm>
            <a:off x="609600" y="1435100"/>
            <a:ext cx="4011295" cy="46913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r>
              <a:t>Click to edit Master text styles</a:t>
            </a:r>
          </a:p>
        </p:txBody>
      </p:sp>
      <p:sp>
        <p:nvSpPr>
          <p:cNvPr id="5"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3EE40677-39D3-B1F0-9D5C-CFA548126B9A}" type="datetime1">
              <a:rPr/>
              <a:pPr/>
              <a:t></a:t>
            </a:fld>
            <a:endParaRPr/>
          </a:p>
        </p:txBody>
      </p:sp>
      <p:sp>
        <p:nvSpPr>
          <p:cNvPr id="6"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NwY0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7"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3EE44C4E-00D3-B1BA-9D5C-F6EF02126BA3}"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IgdAACzOwAABCEAABAAAAAmAAAACAAAAIGAAAAAAAAA"/>
              </a:ext>
            </a:extLst>
          </p:cNvSpPr>
          <p:nvPr>
            <p:ph type="title"/>
          </p:nvPr>
        </p:nvSpPr>
        <p:spPr>
          <a:xfrm>
            <a:off x="2389505" y="4800600"/>
            <a:ext cx="7315200" cy="566420"/>
          </a:xfrm>
        </p:spPr>
        <p:txBody>
          <a:bodyPr vert="horz" wrap="square" numCol="1" spcCol="215900" anchor="b">
            <a:prstTxWarp prst="textNoShape">
              <a:avLst/>
            </a:prstTxWarp>
          </a:bodyPr>
          <a:lstStyle>
            <a:lvl1pPr algn="l">
              <a:defRPr sz="2000" b="1" cap="none"/>
            </a:lvl1pPr>
          </a:lstStyle>
          <a:p>
            <a:r>
              <a:t>Click to edit Master title style</a:t>
            </a:r>
          </a:p>
        </p:txBody>
      </p:sp>
      <p:sp>
        <p:nvSpPr>
          <p:cNvPr id="3" name="SlideText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MYDAACzOwAAFh0AABAAAAAmAAAACAAAAAGAAAAAAAAA"/>
              </a:ext>
            </a:extLst>
          </p:cNvSpPr>
          <p:nvPr>
            <p:ph idx="1"/>
          </p:nvPr>
        </p:nvSpPr>
        <p:spPr>
          <a:xfrm>
            <a:off x="2389505" y="613410"/>
            <a:ext cx="7315200" cy="4114800"/>
          </a:xfrm>
        </p:spPr>
        <p:txBody>
          <a:bodyPr/>
          <a:lstStyle>
            <a:lvl1pPr marL="0" indent="0">
              <a:buNone/>
              <a:defRPr sz="3200" cap="none"/>
            </a:lvl1pPr>
            <a:lvl2pPr marL="457200" indent="0">
              <a:buNone/>
              <a:defRPr sz="2800" cap="none"/>
            </a:lvl2pPr>
            <a:lvl3pPr marL="914400" indent="0">
              <a:buNone/>
              <a:defRPr sz="2400" cap="none"/>
            </a:lvl3pPr>
            <a:lvl4pPr marL="1371600" indent="0">
              <a:buNone/>
              <a:defRPr sz="2000" cap="none"/>
            </a:lvl4pPr>
            <a:lvl5pPr marL="1828800" indent="0">
              <a:buNone/>
              <a:defRPr sz="2000" cap="none"/>
            </a:lvl5pPr>
            <a:lvl6pPr marL="2286000" indent="0">
              <a:buNone/>
              <a:defRPr sz="2000" cap="none"/>
            </a:lvl6pPr>
            <a:lvl7pPr marL="2743200" indent="0">
              <a:buNone/>
              <a:defRPr sz="2000" cap="none"/>
            </a:lvl7pPr>
            <a:lvl8pPr marL="3200400" indent="0">
              <a:buNone/>
              <a:defRPr sz="2000" cap="none"/>
            </a:lvl8pPr>
            <a:lvl9pPr marL="3657600" indent="0">
              <a:buNone/>
              <a:defRPr sz="2000" cap="none"/>
            </a:lvl9pPr>
          </a:lstStyle>
          <a:p>
            <a:r>
              <a:t>Click to edit Master text styles</a:t>
            </a:r>
          </a:p>
        </p:txBody>
      </p:sp>
      <p:sp>
        <p:nvSpPr>
          <p:cNvPr id="4"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AQhAACzOwAA+CUAABAAAAAmAAAACAAAAAGAAAAAAAAA"/>
              </a:ext>
            </a:extLst>
          </p:cNvSpPr>
          <p:nvPr>
            <p:ph idx="2"/>
          </p:nvPr>
        </p:nvSpPr>
        <p:spPr>
          <a:xfrm>
            <a:off x="2389505" y="5367020"/>
            <a:ext cx="7315200" cy="8051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r>
              <a:t>Click to edit Master text styles</a:t>
            </a:r>
          </a:p>
        </p:txBody>
      </p:sp>
      <p:sp>
        <p:nvSpPr>
          <p:cNvPr id="5"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3EE4126A-24D3-B1E4-9D5C-D2B15C126B87}" type="datetime1">
              <a:rPr/>
              <a:pPr/>
              <a:t></a:t>
            </a:fld>
            <a:endParaRPr/>
          </a:p>
        </p:txBody>
      </p:sp>
      <p:sp>
        <p:nvSpPr>
          <p:cNvPr id="6"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7"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3EE427B4-FAD3-B1D1-9D5C-0C8469126B59}"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Default design">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P//////////"/>
              </a:ext>
            </a:extLst>
          </p:cNvSpPr>
          <p:nvPr>
            <p:ph type="title"/>
          </p:nvPr>
        </p:nvSpPr>
        <p:spPr>
          <a:xfrm>
            <a:off x="609600" y="274320"/>
            <a:ext cx="10972800" cy="1143000"/>
          </a:xfrm>
          <a:prstGeom prst="rect">
            <a:avLst/>
          </a:prstGeom>
          <a:noFill/>
          <a:ln>
            <a:noFill/>
          </a:ln>
          <a:effectLst/>
        </p:spPr>
        <p:txBody>
          <a:bodyPr vert="horz" wrap="square" numCol="1" spcCol="215900" anchor="ctr">
            <a:prstTxWarp prst="textNoShape">
              <a:avLst/>
            </a:prstTxWarp>
          </a:bodyPr>
          <a:lstStyle/>
          <a:p>
            <a:r>
              <a:t>Click to edit Master title style</a:t>
            </a:r>
          </a:p>
        </p:txBody>
      </p:sp>
      <p:sp>
        <p:nvSpPr>
          <p:cNvPr id="3"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P//////////"/>
              </a:ext>
            </a:extLst>
          </p:cNvSpPr>
          <p:nvPr>
            <p:ph type="body" idx="1"/>
          </p:nvPr>
        </p:nvSpPr>
        <p:spPr>
          <a:xfrm>
            <a:off x="609600" y="1600200"/>
            <a:ext cx="10972800" cy="4526280"/>
          </a:xfrm>
          <a:prstGeom prst="rect">
            <a:avLst/>
          </a:prstGeom>
          <a:noFill/>
          <a:ln>
            <a:noFill/>
          </a:ln>
          <a:effectLst/>
        </p:spPr>
        <p:txBody>
          <a:bodyPr vert="horz" wrap="square"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P//////////"/>
              </a:ext>
            </a:extLst>
          </p:cNvSpPr>
          <p:nvPr>
            <p:ph type="dt" sz="quarter" idx="2"/>
          </p:nvPr>
        </p:nvSpPr>
        <p:spPr>
          <a:xfrm>
            <a:off x="609600" y="6356985"/>
            <a:ext cx="2844165" cy="364490"/>
          </a:xfrm>
          <a:prstGeom prst="rect">
            <a:avLst/>
          </a:prstGeom>
          <a:noFill/>
          <a:ln>
            <a:noFill/>
          </a:ln>
          <a:effectLst/>
        </p:spPr>
        <p:txBody>
          <a:bodyPr vert="horz" wrap="square" numCol="1" spcCol="215900" anchor="ctr">
            <a:prstTxWarp prst="textNoShape">
              <a:avLst/>
            </a:prstTxWarp>
          </a:bodyPr>
          <a:lstStyle>
            <a:lvl1pPr algn="l">
              <a:defRPr sz="1200" cap="none"/>
            </a:lvl1pPr>
          </a:lstStyle>
          <a:p>
            <a:fld id="{3EE433AF-E1D3-B1C5-9D5C-17907D126B42}" type="datetime1">
              <a:rPr/>
              <a:pPr/>
              <a:t></a:t>
            </a:fld>
            <a:endParaRPr/>
          </a:p>
        </p:txBody>
      </p:sp>
      <p:sp>
        <p:nvSpPr>
          <p:cNvPr id="5" name="Foot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P//////////"/>
              </a:ext>
            </a:extLst>
          </p:cNvSpPr>
          <p:nvPr>
            <p:ph type="ftr" sz="quarter" idx="3"/>
          </p:nvPr>
        </p:nvSpPr>
        <p:spPr>
          <a:xfrm>
            <a:off x="4166235" y="6356985"/>
            <a:ext cx="3859530" cy="364490"/>
          </a:xfrm>
          <a:prstGeom prst="rect">
            <a:avLst/>
          </a:prstGeom>
          <a:noFill/>
          <a:ln>
            <a:noFill/>
          </a:ln>
          <a:effectLst/>
        </p:spPr>
        <p:txBody>
          <a:bodyPr vert="horz" wrap="square" numCol="1" spcCol="215900" anchor="ctr">
            <a:prstTxWarp prst="textNoShape">
              <a:avLst/>
            </a:prstTxWarp>
          </a:bodyPr>
          <a:lstStyle>
            <a:lvl1pPr algn="ctr">
              <a:defRPr sz="1200" cap="none"/>
            </a:lvl1pPr>
          </a:lstStyle>
          <a:p>
            <a:endParaRPr/>
          </a:p>
        </p:txBody>
      </p:sp>
      <p:sp>
        <p:nvSpPr>
          <p:cNvPr id="6" name="SlideNumberArea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P//////////"/>
              </a:ext>
            </a:extLst>
          </p:cNvSpPr>
          <p:nvPr>
            <p:ph type="sldNum" sz="quarter" idx="4"/>
          </p:nvPr>
        </p:nvSpPr>
        <p:spPr>
          <a:xfrm>
            <a:off x="8738235" y="6356985"/>
            <a:ext cx="2844165" cy="364490"/>
          </a:xfrm>
          <a:prstGeom prst="rect">
            <a:avLst/>
          </a:prstGeom>
          <a:noFill/>
          <a:ln>
            <a:noFill/>
          </a:ln>
          <a:effectLst/>
        </p:spPr>
        <p:txBody>
          <a:bodyPr vert="horz" wrap="square" numCol="1" spcCol="215900" anchor="ctr">
            <a:prstTxWarp prst="textNoShape">
              <a:avLst/>
            </a:prstTxWarp>
          </a:bodyPr>
          <a:lstStyle>
            <a:lvl1pPr algn="r">
              <a:defRPr sz="1200" cap="none"/>
            </a:lvl1pPr>
          </a:lstStyle>
          <a:p>
            <a:fld id="{3EE47E8C-C2D3-B188-9D5C-34DD30126B61}"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marR="0" indent="0" algn="ctr" defTabSz="457200">
        <a:lnSpc>
          <a:spcPct val="100000"/>
        </a:lnSpc>
        <a:spcBef>
          <a:spcPts val="0"/>
        </a:spcBef>
        <a:spcAft>
          <a:spcPts val="0"/>
        </a:spcAft>
        <a:buNone/>
        <a:tabLst/>
        <a:defRPr sz="4400" b="0" i="0" u="none" strike="noStrike" kern="1" cap="none" spc="0" baseline="0">
          <a:solidFill>
            <a:schemeClr val="tx2"/>
          </a:solidFill>
          <a:effectLst/>
          <a:latin typeface="Calibri" pitchFamily="2" charset="0"/>
          <a:ea typeface="SimSun"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9pPr>
    </p:titleStyle>
    <p:bodyStyle>
      <a:lvl1pPr marL="342900" marR="0" indent="-342900" algn="l" defTabSz="457200">
        <a:lnSpc>
          <a:spcPct val="100000"/>
        </a:lnSpc>
        <a:spcBef>
          <a:spcPts val="0"/>
        </a:spcBef>
        <a:spcAft>
          <a:spcPts val="0"/>
        </a:spcAft>
        <a:buClrTx/>
        <a:buSzTx/>
        <a:buFontTx/>
        <a:buChar char="•"/>
        <a:tabLst/>
        <a:defRPr sz="3200" b="0" i="0" u="none" strike="noStrike" kern="1" cap="none" spc="0" baseline="0">
          <a:solidFill>
            <a:schemeClr val="tx1"/>
          </a:solidFill>
          <a:effectLst/>
          <a:latin typeface="Calibri" pitchFamily="2" charset="0"/>
          <a:ea typeface="SimSun" charset="0"/>
          <a:cs typeface="Times New Roman" pitchFamily="1" charset="0"/>
        </a:defRPr>
      </a:lvl1pPr>
      <a:lvl2pPr marL="742950" marR="0" indent="-285750" algn="l" defTabSz="457200">
        <a:lnSpc>
          <a:spcPct val="100000"/>
        </a:lnSpc>
        <a:spcBef>
          <a:spcPts val="0"/>
        </a:spcBef>
        <a:spcAft>
          <a:spcPts val="0"/>
        </a:spcAft>
        <a:buClrTx/>
        <a:buSzTx/>
        <a:buFontTx/>
        <a:buChar char="–"/>
        <a:tabLst/>
        <a:defRPr sz="2800" b="0" i="0" u="none" strike="noStrike" kern="1" cap="none" spc="0" baseline="0">
          <a:solidFill>
            <a:schemeClr val="tx1"/>
          </a:solidFill>
          <a:effectLst/>
          <a:latin typeface="Calibri" pitchFamily="2" charset="0"/>
          <a:ea typeface="SimSun" charset="0"/>
          <a:cs typeface="Times New Roman" pitchFamily="1" charset="0"/>
        </a:defRPr>
      </a:lvl2pPr>
      <a:lvl3pPr marL="1143000" marR="0" indent="-228600" algn="l" defTabSz="457200">
        <a:lnSpc>
          <a:spcPct val="100000"/>
        </a:lnSpc>
        <a:spcBef>
          <a:spcPts val="0"/>
        </a:spcBef>
        <a:spcAft>
          <a:spcPts val="0"/>
        </a:spcAft>
        <a:buClrTx/>
        <a:buSzTx/>
        <a:buFontTx/>
        <a:buChar char="•"/>
        <a:tabLst/>
        <a:defRPr sz="2400" b="0" i="0" u="none" strike="noStrike" kern="1" cap="none" spc="0" baseline="0">
          <a:solidFill>
            <a:schemeClr val="tx1"/>
          </a:solidFill>
          <a:effectLst/>
          <a:latin typeface="Calibri" pitchFamily="2" charset="0"/>
          <a:ea typeface="SimSun" charset="0"/>
          <a:cs typeface="Times New Roman" pitchFamily="1" charset="0"/>
        </a:defRPr>
      </a:lvl3pPr>
      <a:lvl4pPr marL="1600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4pPr>
      <a:lvl5pPr marL="20574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5pPr>
      <a:lvl6pPr marL="25146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6pPr>
      <a:lvl7pPr marL="29718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7pPr>
      <a:lvl8pPr marL="34290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8pPr>
      <a:lvl9pPr marL="3886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9pPr>
    </p:bodyStyle>
    <p:other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BoNAABgRQAAJhYAAAAAAAAmAAAACAAAAAEAAAAAAAAA"/>
              </a:ext>
            </a:extLst>
          </p:cNvSpPr>
          <p:nvPr>
            <p:ph type="ctrTitle"/>
          </p:nvPr>
        </p:nvSpPr>
        <p:spPr>
          <a:xfrm>
            <a:off x="914400" y="2129790"/>
            <a:ext cx="10363200" cy="1470660"/>
          </a:xfrm>
        </p:spPr>
        <p:txBody>
          <a:bodyPr/>
          <a:lstStyle/>
          <a:p>
            <a:pPr>
              <a:defRPr sz="4800" b="1" u="sng" cap="none"/>
            </a:pPr>
            <a:r>
              <a:t>CUSTOMER RETENTION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jjvA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LcCAAC3AgAA4zAAALclAAAAAAAAJgAAAAgAAAD//////////w=="/>
              </a:ext>
            </a:extLst>
          </p:cNvPicPr>
          <p:nvPr/>
        </p:nvPicPr>
        <p:blipFill>
          <a:blip r:embed="rId2"/>
          <a:stretch>
            <a:fillRect/>
          </a:stretch>
        </p:blipFill>
        <p:spPr>
          <a:xfrm>
            <a:off x="441325" y="441325"/>
            <a:ext cx="7505700" cy="5689600"/>
          </a:xfrm>
          <a:prstGeom prst="rect">
            <a:avLst/>
          </a:prstGeom>
          <a:noFill/>
          <a:ln>
            <a:noFill/>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jjvA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s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LcCAAC3AgAA4zAAAOUkAAAAAAAAJgAAAAgAAAD//////////w=="/>
              </a:ext>
            </a:extLst>
          </p:cNvPicPr>
          <p:nvPr/>
        </p:nvPicPr>
        <p:blipFill>
          <a:blip r:embed="rId2"/>
          <a:stretch>
            <a:fillRect/>
          </a:stretch>
        </p:blipFill>
        <p:spPr>
          <a:xfrm>
            <a:off x="441325" y="441325"/>
            <a:ext cx="7505700" cy="5556250"/>
          </a:xfrm>
          <a:prstGeom prst="rect">
            <a:avLst/>
          </a:prstGeom>
          <a:noFill/>
          <a:ln>
            <a:noFill/>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jjvA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CgJTE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LcCAAC3AgAA4zAAAI0YAAAAAAAAJgAAAAgAAAD//////////w=="/>
              </a:ext>
            </a:extLst>
          </p:cNvPicPr>
          <p:nvPr/>
        </p:nvPicPr>
        <p:blipFill>
          <a:blip r:embed="rId2"/>
          <a:stretch>
            <a:fillRect/>
          </a:stretch>
        </p:blipFill>
        <p:spPr>
          <a:xfrm>
            <a:off x="441325" y="441325"/>
            <a:ext cx="7505700" cy="3549650"/>
          </a:xfrm>
          <a:prstGeom prst="rect">
            <a:avLst/>
          </a:prstGeom>
          <a:noFill/>
          <a:ln>
            <a:noFill/>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jjvA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Q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LcCAAC3AgAA4zAAAGEhAAAAAAAAJgAAAAgAAAD//////////w=="/>
              </a:ext>
            </a:extLst>
          </p:cNvPicPr>
          <p:nvPr/>
        </p:nvPicPr>
        <p:blipFill>
          <a:blip r:embed="rId2"/>
          <a:stretch>
            <a:fillRect/>
          </a:stretch>
        </p:blipFill>
        <p:spPr>
          <a:xfrm>
            <a:off x="441325" y="441325"/>
            <a:ext cx="7505700" cy="4984750"/>
          </a:xfrm>
          <a:prstGeom prst="rect">
            <a:avLst/>
          </a:prstGeom>
          <a:noFill/>
          <a:ln>
            <a:noFill/>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jjvA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LcCAAC3AgAAUTEAABMQAAAAAAAAJgAAAAgAAAD//////////w=="/>
              </a:ext>
            </a:extLst>
          </p:cNvPicPr>
          <p:nvPr/>
        </p:nvPicPr>
        <p:blipFill>
          <a:blip r:embed="rId2"/>
          <a:stretch>
            <a:fillRect/>
          </a:stretch>
        </p:blipFill>
        <p:spPr>
          <a:xfrm>
            <a:off x="441325" y="441325"/>
            <a:ext cx="7575550" cy="2171700"/>
          </a:xfrm>
          <a:prstGeom prst="rect">
            <a:avLst/>
          </a:prstGeom>
          <a:noFill/>
          <a:ln>
            <a:noFill/>
          </a:ln>
          <a:effectLst/>
        </p:spPr>
      </p:pic>
      <p:pic>
        <p:nvPicPr>
          <p:cNvPr id="3" name="Picture2"/>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jjvA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GggAADUFAAAaDsAADIkAAAAAAAAJgAAAAgAAAD//////////w=="/>
              </a:ext>
            </a:extLst>
          </p:cNvPicPr>
          <p:nvPr/>
        </p:nvPicPr>
        <p:blipFill>
          <a:blip r:embed="rId3"/>
          <a:stretch>
            <a:fillRect/>
          </a:stretch>
        </p:blipFill>
        <p:spPr>
          <a:xfrm>
            <a:off x="5267960" y="3385820"/>
            <a:ext cx="4389120" cy="2498090"/>
          </a:xfrm>
          <a:prstGeom prst="rect">
            <a:avLst/>
          </a:prstGeom>
          <a:noFill/>
          <a:ln>
            <a:noFill/>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jjvA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PMAAAC/AQAA5h4AACcKAAAAAAAAJgAAAAgAAAD//////////w=="/>
              </a:ext>
            </a:extLst>
          </p:cNvPicPr>
          <p:nvPr/>
        </p:nvPicPr>
        <p:blipFill>
          <a:blip r:embed="rId2"/>
          <a:stretch>
            <a:fillRect/>
          </a:stretch>
        </p:blipFill>
        <p:spPr>
          <a:xfrm>
            <a:off x="154305" y="283845"/>
            <a:ext cx="4868545" cy="1366520"/>
          </a:xfrm>
          <a:prstGeom prst="rect">
            <a:avLst/>
          </a:prstGeom>
          <a:noFill/>
          <a:ln>
            <a:noFill/>
          </a:ln>
          <a:effectLst/>
        </p:spPr>
      </p:pic>
      <p:pic>
        <p:nvPicPr>
          <p:cNvPr id="3" name="Picture2"/>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jjvA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BshAABLCAAA3UoAAPMnAAAAAAAAJgAAAAgAAAD//////////w=="/>
              </a:ext>
            </a:extLst>
          </p:cNvPicPr>
          <p:nvPr/>
        </p:nvPicPr>
        <p:blipFill>
          <a:blip r:embed="rId3"/>
          <a:stretch>
            <a:fillRect/>
          </a:stretch>
        </p:blipFill>
        <p:spPr>
          <a:xfrm>
            <a:off x="5381625" y="1348105"/>
            <a:ext cx="6788150" cy="5146040"/>
          </a:xfrm>
          <a:prstGeom prst="rect">
            <a:avLst/>
          </a:prstGeom>
          <a:noFill/>
          <a:ln>
            <a:noFill/>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jjvA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LcCAAC3AgAA4zAAALclAAAAAAAAJgAAAAgAAAD//////////w=="/>
              </a:ext>
            </a:extLst>
          </p:cNvPicPr>
          <p:nvPr/>
        </p:nvPicPr>
        <p:blipFill>
          <a:blip r:embed="rId2"/>
          <a:stretch>
            <a:fillRect/>
          </a:stretch>
        </p:blipFill>
        <p:spPr>
          <a:xfrm>
            <a:off x="441325" y="441325"/>
            <a:ext cx="7505700" cy="5689600"/>
          </a:xfrm>
          <a:prstGeom prst="rect">
            <a:avLst/>
          </a:prstGeom>
          <a:noFill/>
          <a:ln>
            <a:noFill/>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jjvA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LcCAAC3AgAAUTEAAM0PAAAAAAAAJgAAAAgAAAD//////////w=="/>
              </a:ext>
            </a:extLst>
          </p:cNvPicPr>
          <p:nvPr/>
        </p:nvPicPr>
        <p:blipFill>
          <a:blip r:embed="rId2"/>
          <a:stretch>
            <a:fillRect/>
          </a:stretch>
        </p:blipFill>
        <p:spPr>
          <a:xfrm>
            <a:off x="441325" y="441325"/>
            <a:ext cx="7575550" cy="2127250"/>
          </a:xfrm>
          <a:prstGeom prst="rect">
            <a:avLst/>
          </a:prstGeom>
          <a:noFill/>
          <a:ln>
            <a:noFill/>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AAAAAAmAAAACAAAAAEAAAAAAAAA"/>
              </a:ext>
            </a:extLst>
          </p:cNvSpPr>
          <p:nvPr>
            <p:ph type="title"/>
          </p:nvPr>
        </p:nvSpPr>
        <p:spPr>
          <a:xfrm>
            <a:off x="609600" y="274320"/>
            <a:ext cx="10972800" cy="1143000"/>
          </a:xfrm>
        </p:spPr>
        <p:txBody>
          <a:bodyPr/>
          <a:lstStyle/>
          <a:p>
            <a:pPr>
              <a:defRPr b="1" u="sng" cap="none"/>
            </a:pPr>
            <a:r>
              <a:rPr sz="4800" cap="none"/>
              <a:t>PROBLEM STATEMENT</a:t>
            </a:r>
            <a:endParaRPr sz="3600" cap="none"/>
          </a:p>
        </p:txBody>
      </p:sp>
      <p:sp>
        <p:nvSpPr>
          <p:cNvPr id="3"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AAAAAAmAAAACAAAAAEAAAAAAAAA"/>
              </a:ext>
            </a:extLst>
          </p:cNvSpPr>
          <p:nvPr>
            <p:ph type="body" idx="1"/>
          </p:nvPr>
        </p:nvSpPr>
        <p:spPr>
          <a:xfrm>
            <a:off x="609600" y="1600200"/>
            <a:ext cx="10972800" cy="4526280"/>
          </a:xfrm>
        </p:spPr>
        <p:txBody>
          <a:bodyPr/>
          <a:lstStyle/>
          <a:p>
            <a:pPr>
              <a:defRPr sz="2200" b="0" cap="none">
                <a:solidFill>
                  <a:srgbClr val="111111"/>
                </a:solidFill>
                <a:latin typeface="Calibri" pitchFamily="2" charset="0"/>
                <a:ea typeface="Calibri" pitchFamily="2" charset="0"/>
                <a:cs typeface="Calibri" pitchFamily="2" charset="0"/>
              </a:defRPr>
            </a:pPr>
            <a: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ext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jjvA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
              </a:ext>
            </a:extLst>
          </p:cNvSpPr>
          <p:nvPr>
            <p:ph type="body" idx="1"/>
          </p:nvPr>
        </p:nvSpPr>
        <p:spPr/>
        <p:txBody>
          <a:bodyPr/>
          <a:lstStyle/>
          <a:p>
            <a:endParaRPr/>
          </a:p>
        </p:txBody>
      </p:sp>
      <p:pic>
        <p:nvPicPr>
          <p:cNvPr id="3"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jjvA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CgJTE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PQWAAC2CQAAnCgAABwWAAAAAAAAJgAAAAgAAAD//////////w=="/>
              </a:ext>
            </a:extLst>
          </p:cNvPicPr>
          <p:nvPr/>
        </p:nvPicPr>
        <p:blipFill>
          <a:blip r:embed="rId2"/>
          <a:stretch>
            <a:fillRect/>
          </a:stretch>
        </p:blipFill>
        <p:spPr>
          <a:xfrm>
            <a:off x="3731260" y="1578610"/>
            <a:ext cx="2870200" cy="2015490"/>
          </a:xfrm>
          <a:prstGeom prst="rect">
            <a:avLst/>
          </a:prstGeom>
          <a:noFill/>
          <a:ln>
            <a:noFill/>
          </a:ln>
          <a:effectLst/>
        </p:spPr>
      </p:pic>
      <p:pic>
        <p:nvPicPr>
          <p:cNvPr id="4" name="Picture2"/>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jjvA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CgJTE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HoLAACdFgAApjkAAKMkAAAAAAAAJgAAAAgAAAD//////////w=="/>
              </a:ext>
            </a:extLst>
          </p:cNvPicPr>
          <p:nvPr/>
        </p:nvPicPr>
        <p:blipFill>
          <a:blip r:embed="rId3"/>
          <a:stretch>
            <a:fillRect/>
          </a:stretch>
        </p:blipFill>
        <p:spPr>
          <a:xfrm>
            <a:off x="1865630" y="3676015"/>
            <a:ext cx="7505700" cy="2279650"/>
          </a:xfrm>
          <a:prstGeom prst="rect">
            <a:avLst/>
          </a:prstGeom>
          <a:noFill/>
          <a:ln>
            <a:noFill/>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jjvA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Q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LcCAAC3AgAAByYAABsXAAAAAAAAJgAAAAgAAAD//////////w=="/>
              </a:ext>
            </a:extLst>
          </p:cNvPicPr>
          <p:nvPr/>
        </p:nvPicPr>
        <p:blipFill>
          <a:blip r:embed="rId2"/>
          <a:stretch>
            <a:fillRect/>
          </a:stretch>
        </p:blipFill>
        <p:spPr>
          <a:xfrm>
            <a:off x="441325" y="441325"/>
            <a:ext cx="5740400" cy="3314700"/>
          </a:xfrm>
          <a:prstGeom prst="rect">
            <a:avLst/>
          </a:prstGeom>
          <a:noFill/>
          <a:ln>
            <a:noFill/>
          </a:ln>
          <a:effectLst/>
        </p:spPr>
      </p:pic>
      <p:pic>
        <p:nvPicPr>
          <p:cNvPr id="3" name="Picture2"/>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jjvA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s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EknAACDFgAAj0oAAPcpAAAAAAAAJgAAAAgAAAD//////////w=="/>
              </a:ext>
            </a:extLst>
          </p:cNvPicPr>
          <p:nvPr/>
        </p:nvPicPr>
        <p:blipFill>
          <a:blip r:embed="rId3"/>
          <a:stretch>
            <a:fillRect/>
          </a:stretch>
        </p:blipFill>
        <p:spPr>
          <a:xfrm>
            <a:off x="6386195" y="3659505"/>
            <a:ext cx="5734050" cy="3162300"/>
          </a:xfrm>
          <a:prstGeom prst="rect">
            <a:avLst/>
          </a:prstGeom>
          <a:noFill/>
          <a:ln>
            <a:noFill/>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jjvA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s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LcCAAC3AgAA4zAAALclAAAAAAAAJgAAAAgAAAD//////////w=="/>
              </a:ext>
            </a:extLst>
          </p:cNvPicPr>
          <p:nvPr/>
        </p:nvPicPr>
        <p:blipFill>
          <a:blip r:embed="rId2"/>
          <a:stretch>
            <a:fillRect/>
          </a:stretch>
        </p:blipFill>
        <p:spPr>
          <a:xfrm>
            <a:off x="441325" y="441325"/>
            <a:ext cx="7505700" cy="5689600"/>
          </a:xfrm>
          <a:prstGeom prst="rect">
            <a:avLst/>
          </a:prstGeom>
          <a:noFill/>
          <a:ln>
            <a:noFill/>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jjvA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LcCAAC3AgAAr0YAAAUtAAAAAAAAJgAAAAgAAAD//////////w=="/>
              </a:ext>
            </a:extLst>
          </p:cNvPicPr>
          <p:nvPr/>
        </p:nvPicPr>
        <p:blipFill>
          <a:blip r:embed="rId2"/>
          <a:stretch>
            <a:fillRect/>
          </a:stretch>
        </p:blipFill>
        <p:spPr>
          <a:xfrm>
            <a:off x="441325" y="441325"/>
            <a:ext cx="11049000" cy="6877050"/>
          </a:xfrm>
          <a:prstGeom prst="rect">
            <a:avLst/>
          </a:prstGeom>
          <a:noFill/>
          <a:ln>
            <a:noFill/>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jjvA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CgJTE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LcCAAC3AgAAR3IAAAUtAAAAAAAAJgAAAAgAAAD//////////w=="/>
              </a:ext>
            </a:extLst>
          </p:cNvPicPr>
          <p:nvPr/>
        </p:nvPicPr>
        <p:blipFill>
          <a:blip r:embed="rId2"/>
          <a:stretch>
            <a:fillRect/>
          </a:stretch>
        </p:blipFill>
        <p:spPr>
          <a:xfrm>
            <a:off x="441325" y="441325"/>
            <a:ext cx="18135600" cy="6877050"/>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jjvA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CgJTE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LcCAABiBwAA80cAAKgWAAAAAAAAJgAAAAgAAAD//////////w=="/>
              </a:ext>
            </a:extLst>
          </p:cNvPicPr>
          <p:nvPr/>
        </p:nvPicPr>
        <p:blipFill>
          <a:blip r:embed="rId2"/>
          <a:stretch>
            <a:fillRect/>
          </a:stretch>
        </p:blipFill>
        <p:spPr>
          <a:xfrm>
            <a:off x="441325" y="1200150"/>
            <a:ext cx="11254740" cy="2482850"/>
          </a:xfrm>
          <a:prstGeom prst="rect">
            <a:avLst/>
          </a:prstGeom>
          <a:noFill/>
          <a:ln>
            <a:noFill/>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jjvAY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CgJTE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LcCAAC3AgAA4zAAALclAAAAAAAAJgAAAAgAAAD//////////w=="/>
              </a:ext>
            </a:extLst>
          </p:cNvPicPr>
          <p:nvPr/>
        </p:nvPicPr>
        <p:blipFill>
          <a:blip r:embed="rId2"/>
          <a:stretch>
            <a:fillRect/>
          </a:stretch>
        </p:blipFill>
        <p:spPr>
          <a:xfrm>
            <a:off x="441325" y="441325"/>
            <a:ext cx="7505700" cy="5689600"/>
          </a:xfrm>
          <a:prstGeom prst="rect">
            <a:avLst/>
          </a:prstGeom>
          <a:noFill/>
          <a:ln>
            <a:noFill/>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969696"/>
        </a:lt2>
        <a:accent1>
          <a:srgbClr val="FBDF53"/>
        </a:accent1>
        <a:accent2>
          <a:srgbClr val="FF9966"/>
        </a:accent2>
        <a:accent3>
          <a:srgbClr val="DF7986"/>
        </a:accent3>
        <a:accent4>
          <a:srgbClr val="BF59A6"/>
        </a:accent4>
        <a:accent5>
          <a:srgbClr val="9F39C6"/>
        </a:accent5>
        <a:accent6>
          <a:srgbClr val="7F19E6"/>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DEF6F1"/>
        </a:lt1>
        <a:dk2>
          <a:srgbClr val="000000"/>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D9"/>
        </a:lt1>
        <a:dk2>
          <a:srgbClr val="0000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008080"/>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800000"/>
        </a:lt1>
        <a:dk2>
          <a:srgbClr val="DFD293"/>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99"/>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00"/>
        </a:lt1>
        <a:dk2>
          <a:srgbClr val="E3EBF1"/>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86B5D"/>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66699"/>
        </a:lt1>
        <a:dk2>
          <a:srgbClr val="FFFFFF"/>
        </a:dk2>
        <a:lt2>
          <a:srgbClr val="3E3E5C"/>
        </a:lt2>
        <a:accent1>
          <a:srgbClr val="60597B"/>
        </a:accent1>
        <a:accent2>
          <a:srgbClr val="6666FF"/>
        </a:accent2>
        <a:accent3>
          <a:srgbClr val="8686DF"/>
        </a:accent3>
        <a:accent4>
          <a:srgbClr val="A6A6BF"/>
        </a:accent4>
        <a:accent5>
          <a:srgbClr val="C6C69F"/>
        </a:accent5>
        <a:accent6>
          <a:srgbClr val="E6E67F"/>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523E26"/>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3">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159</Words>
  <PresentationFormat>Custom</PresentationFormat>
  <Paragraphs>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Presentation</vt:lpstr>
      <vt:lpstr>CUSTOMER RETENTION</vt:lpstr>
      <vt:lpstr>PROBLEM STATEMENT</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Shruti Kumari</dc:creator>
  <cp:lastModifiedBy>Shruti Kumari</cp:lastModifiedBy>
  <cp:revision>1</cp:revision>
  <dcterms:created xsi:type="dcterms:W3CDTF">2023-01-12T16:43:55Z</dcterms:created>
  <dcterms:modified xsi:type="dcterms:W3CDTF">2023-01-12T17:06:05Z</dcterms:modified>
</cp:coreProperties>
</file>