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Arial Narrow" pitchFamily="34" charset="0"/>
              </a:rPr>
              <a:t>CAUSE OF DEATH</a:t>
            </a:r>
            <a:endParaRPr lang="en-US" b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45628" cy="554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dataset contain data of cause of deaths due to different reasons from year 1990 to 2019 of 204 different countries.</a:t>
            </a:r>
          </a:p>
          <a:p>
            <a:r>
              <a:rPr lang="en-IN" dirty="0" smtClean="0"/>
              <a:t>We have to visualize this data to find some key information.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After understanding and know the facts of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Following </a:t>
            </a:r>
            <a:r>
              <a:rPr lang="en-IN" dirty="0" smtClean="0"/>
              <a:t>are the trends and data that we have to find out:</a:t>
            </a:r>
            <a:endParaRPr lang="en-US" dirty="0" smtClean="0"/>
          </a:p>
          <a:p>
            <a:pPr lvl="0"/>
            <a:r>
              <a:rPr lang="en-IN" dirty="0" smtClean="0"/>
              <a:t>Top 5 maximum deaths in which country</a:t>
            </a:r>
            <a:endParaRPr lang="en-US" dirty="0" smtClean="0"/>
          </a:p>
          <a:p>
            <a:pPr lvl="0"/>
            <a:r>
              <a:rPr lang="en-IN" dirty="0" smtClean="0"/>
              <a:t>From top 5 we will find out top 2 country with maximum deaths</a:t>
            </a:r>
            <a:endParaRPr lang="en-US" dirty="0" smtClean="0"/>
          </a:p>
          <a:p>
            <a:pPr lvl="0"/>
            <a:r>
              <a:rPr lang="en-IN" dirty="0" smtClean="0"/>
              <a:t>We will find out total no. of  deaths with respect to year </a:t>
            </a:r>
            <a:endParaRPr lang="en-US" dirty="0" smtClean="0"/>
          </a:p>
          <a:p>
            <a:pPr lvl="0"/>
            <a:r>
              <a:rPr lang="en-IN" dirty="0" smtClean="0"/>
              <a:t>Main cause of deaths and </a:t>
            </a:r>
            <a:r>
              <a:rPr lang="en-IN" dirty="0" err="1" smtClean="0"/>
              <a:t>and</a:t>
            </a:r>
            <a:r>
              <a:rPr lang="en-IN" dirty="0" smtClean="0"/>
              <a:t> their trends year-wise</a:t>
            </a:r>
            <a:endParaRPr lang="en-US" dirty="0" smtClean="0"/>
          </a:p>
          <a:p>
            <a:pPr lvl="0"/>
            <a:r>
              <a:rPr lang="en-IN" dirty="0" smtClean="0"/>
              <a:t>Top 10 main cause of deaths with maximum deaths and their trends</a:t>
            </a:r>
            <a:endParaRPr lang="en-US" dirty="0" smtClean="0"/>
          </a:p>
          <a:p>
            <a:pPr lvl="0"/>
            <a:r>
              <a:rPr lang="en-IN" dirty="0" smtClean="0"/>
              <a:t>Year </a:t>
            </a:r>
            <a:r>
              <a:rPr lang="en-IN" dirty="0" smtClean="0"/>
              <a:t>with maximum number of Deaths</a:t>
            </a:r>
            <a:endParaRPr lang="en-US" dirty="0" smtClean="0"/>
          </a:p>
          <a:p>
            <a:pPr lvl="0"/>
            <a:r>
              <a:rPr lang="en-IN" dirty="0" smtClean="0"/>
              <a:t>Trends </a:t>
            </a:r>
            <a:r>
              <a:rPr lang="en-IN" dirty="0" smtClean="0"/>
              <a:t>of Disease year wise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lvl="0">
              <a:buNone/>
            </a:pPr>
            <a:r>
              <a:rPr lang="en-IN" dirty="0" smtClean="0"/>
              <a:t>Maximum total Deaths in:</a:t>
            </a:r>
            <a:endParaRPr lang="en-US" dirty="0" smtClean="0"/>
          </a:p>
          <a:p>
            <a:pPr lvl="0"/>
            <a:r>
              <a:rPr lang="en-IN" dirty="0" smtClean="0"/>
              <a:t>CHINA </a:t>
            </a:r>
            <a:r>
              <a:rPr lang="en-IN" dirty="0" smtClean="0"/>
              <a:t>-                265408106</a:t>
            </a:r>
            <a:endParaRPr lang="en-US" dirty="0" smtClean="0"/>
          </a:p>
          <a:p>
            <a:pPr lvl="0"/>
            <a:r>
              <a:rPr lang="en-IN" dirty="0" smtClean="0"/>
              <a:t>INDIA </a:t>
            </a:r>
            <a:r>
              <a:rPr lang="en-IN" dirty="0" smtClean="0"/>
              <a:t>–                238158165</a:t>
            </a:r>
            <a:endParaRPr lang="en-US" dirty="0" smtClean="0"/>
          </a:p>
          <a:p>
            <a:pPr lvl="0"/>
            <a:r>
              <a:rPr lang="en-IN" dirty="0" smtClean="0"/>
              <a:t>UNITED STATES- 71197802</a:t>
            </a:r>
            <a:endParaRPr lang="en-US" dirty="0" smtClean="0"/>
          </a:p>
          <a:p>
            <a:pPr lvl="0"/>
            <a:r>
              <a:rPr lang="en-IN" dirty="0" smtClean="0"/>
              <a:t>RUSSIA-               59591155</a:t>
            </a:r>
            <a:endParaRPr lang="en-US" dirty="0" smtClean="0"/>
          </a:p>
          <a:p>
            <a:pPr lvl="0"/>
            <a:r>
              <a:rPr lang="en-IN" dirty="0" smtClean="0"/>
              <a:t>INDONESIA - </a:t>
            </a:r>
            <a:r>
              <a:rPr lang="en-IN" dirty="0" smtClean="0"/>
              <a:t>      44046941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Visualize data of China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Year-wise deaths in china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Top 10 main cause of deaths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323084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286000"/>
            <a:ext cx="4041775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Visualize the data of India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Year-wise deaths in India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Top 10 main cause of deaths in India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1"/>
            <a:ext cx="4040188" cy="27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133600"/>
            <a:ext cx="4041775" cy="291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with maximum number of deaths </a:t>
            </a:r>
            <a:endParaRPr lang="en-U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/>
          <a:srcRect l="2401" r="240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94803" cy="39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IN" dirty="0" smtClean="0"/>
              <a:t>Year-wise Cause of Deaths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187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CAUSE OF DEATH</vt:lpstr>
      <vt:lpstr>Problem statement</vt:lpstr>
      <vt:lpstr>After understanding and know the facts of data </vt:lpstr>
      <vt:lpstr>Slide 4</vt:lpstr>
      <vt:lpstr>Visualize data of China</vt:lpstr>
      <vt:lpstr>Visualize the data of India</vt:lpstr>
      <vt:lpstr>Year with maximum number of deaths </vt:lpstr>
      <vt:lpstr>Year-wise Cause of Deaths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</dc:title>
  <dc:creator>Shruti Kumari</dc:creator>
  <cp:lastModifiedBy>Shruti Kumari</cp:lastModifiedBy>
  <cp:revision>15</cp:revision>
  <dcterms:created xsi:type="dcterms:W3CDTF">2006-08-16T00:00:00Z</dcterms:created>
  <dcterms:modified xsi:type="dcterms:W3CDTF">2023-02-09T11:14:11Z</dcterms:modified>
</cp:coreProperties>
</file>