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5"/>
  </p:normalViewPr>
  <p:slideViewPr>
    <p:cSldViewPr snapToGrid="0" snapToObjects="1">
      <p:cViewPr varScale="1">
        <p:scale>
          <a:sx n="76" d="100"/>
          <a:sy n="76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C656-7069-8947-841F-39CF8C3B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DDDB8-27B9-5B4F-B8AB-5F843D5A7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8939-EB39-7941-BC11-E66AC8D7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D9A91-1045-F346-8216-1D110B3F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2C8E1-2F8C-8A4B-8271-A94396BE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85C7-C8CE-BD45-AE5F-899C880F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77E2D-FFE1-2942-AFDA-A07A7E48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BC4C-C349-B345-AF95-D850BA27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F2A-C7EF-BE49-8ABE-CFF40468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C0C1-8AD0-C54F-A16C-63D14FF4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B6F18-DCD2-2540-B096-1A35C520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0ECAE-A44A-974D-A4D8-EAA76A737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31E7B-4653-0C4A-A45F-36771958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A76C-A1B3-5F45-8F55-F97B3603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89B5-6588-1B4C-A99F-87AB3FC1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15C4-9048-7348-AF50-BF6F1515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8340-2B26-6A46-BF92-5A471C9E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B1D8-7638-7949-B821-83CAA469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6AD7-A116-8C4A-9603-50922373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FAB8-8D2A-B841-BD9B-DC4B2BAA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F1C0-422F-874B-8832-8C0D4F4D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7CAE3-7818-D547-9FE8-D15A45D6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89E5-9B27-FD44-B817-FF6D578B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0D11-600E-9D46-A36B-2F0BBB1D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1FD8-8D44-7147-8B52-EBF8B680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5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54B3-C0A8-BC4C-9059-EDEF1D89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FCF1-2EFD-A54E-BEC3-9B4086EDB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7061-F800-AE49-80F6-541F7FEF9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6D971-47C0-8442-A0CD-E542D54A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987F0-5C74-7848-81C0-A8C2CB1C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BEFEF-F860-EF47-8468-913C67BA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9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57ED-2CD3-B846-AD55-9F0DE714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F9C9-C26E-E546-850B-0FC1BA0B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BFD50-6D5F-DD40-B762-970EC93C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2C938-1CCD-3941-8893-299411113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820BA-6293-5144-BBEE-4EC1833E1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58A27-1D83-6848-BEC4-FF8138E6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D137E-0192-9F42-A13D-C1DADDFF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D1CAC-8709-7B45-B36C-088E7F7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4E70-4FD9-B748-9C26-6B1DE85B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E28B3-8154-FD42-A2E8-100158D5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8382D-D3C3-8840-8CF7-967EFACA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CDCAB-66CC-894D-9E67-8EDFD173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C6BB7-2478-384B-957E-5930A399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2D6CF-9C8E-E34E-9E3D-A1FD1731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EDA82-2724-EE49-8F14-64124B23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6EC4-71CD-E64E-9C0C-EBFB20E2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1B9B-0E60-E64E-89FA-74909A68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AF6E6-664B-5749-963C-E8CB7A68D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A37DA-365E-514B-8E8B-ACB76FFE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7BD5-D17A-8244-9172-E853BC58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0A320-92B8-0843-B836-E82313A9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D13F-60FC-5A47-BD2E-EE4E8C40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A2DBA-50A1-E646-AC9E-2DBCC5880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EF228-5265-F340-A9D6-49E19C4C0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3CD94-1F93-1D43-907C-E5A838AB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52290-1682-BA43-83DB-FB959AC5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D15ED-1F54-4D4A-A690-E4F2C0CA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2224-6412-A34B-8E2B-BAE4AD9E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BED2-DD62-B544-9B33-D818F32DD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472F-DBDD-3F45-8033-84C41957B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A9FF-0BBB-A44B-A43A-22EBAAD8459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9007-6DCC-FE43-BBB7-14F0EEE39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5072-83C2-064D-9740-61C241CCC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8CE3-2F5B-0748-9910-1D648A53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3C66F-1E9F-BB49-BBA2-DC0C7143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734"/>
            <a:ext cx="64008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A3620-1481-834C-BE7D-3D8827CB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1210734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9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21898B1-4389-5A48-B4F0-99F4969C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933"/>
            <a:ext cx="6400800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CA5303-43ED-5E4A-A269-7C168520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90593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64DDA-89AC-9340-B1A2-DCF27158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64008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93DEB-319E-3240-8352-F400939F4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67" y="9906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FEADF-90A3-DE4C-8F82-0508D347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867"/>
            <a:ext cx="64008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7F919-8F4A-4442-8E27-76819FE2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176867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8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Seungmo Kim</dc:creator>
  <cp:lastModifiedBy>Seungmo Kim</cp:lastModifiedBy>
  <cp:revision>1</cp:revision>
  <dcterms:created xsi:type="dcterms:W3CDTF">2018-04-23T19:04:05Z</dcterms:created>
  <dcterms:modified xsi:type="dcterms:W3CDTF">2018-04-23T19:09:12Z</dcterms:modified>
</cp:coreProperties>
</file>