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E883-38A3-4CDB-A900-01958B98F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AC064-DA5F-4D8F-B381-3E3BA963D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1B7C6-6ED6-4241-8178-37B55040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2737-FECD-41B5-A26F-A0754AC679C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46A4D-235F-41C6-8D01-68E77181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37171-0D12-45C7-AA92-7B3ED063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8234-E10B-4457-BB58-C2C69527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EA7F-6653-4FC4-B37A-33279141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951E6-4C22-438F-912E-78CEEB7C1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54A85-FD8B-4615-8C84-2CBAE81B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2737-FECD-41B5-A26F-A0754AC679C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B6E5C-FA34-4555-B136-2A1F8A93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27D9A-F5FB-49EA-98C3-82704D65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8234-E10B-4457-BB58-C2C69527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4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DE8EA-CF00-452E-B9AF-A2C6167F1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D0301-A872-4F54-AA82-324A46CD4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096B5-85B9-42C8-B112-F428FE71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2737-FECD-41B5-A26F-A0754AC679C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FF57-C4CB-4A47-AE53-A1B3E167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8A63C-3A5B-43C2-A66B-293C1540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8234-E10B-4457-BB58-C2C69527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5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E645-13AD-4A97-A88D-804E4B39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571D-9745-44EA-8217-C0CAD5CDE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630A0-7804-41AF-91D9-F86C2C84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2737-FECD-41B5-A26F-A0754AC679C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414EE-135B-4BE1-BF23-84993861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AA4E-FB7F-498D-8D97-BD6C0A2A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8234-E10B-4457-BB58-C2C69527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5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D79F-466F-409C-8234-EFD38800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3B41A-D7B5-4A2E-BC41-0CCBF09EF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08E2D-FDF0-4976-954D-0C5D39B9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2737-FECD-41B5-A26F-A0754AC679C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1076B-76C5-4D6C-B74A-6BEB2089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55A64-90B1-46C6-A245-0C3FABF8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8234-E10B-4457-BB58-C2C69527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BF5-FC52-4DAC-A6B8-6267E1FB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D109-A447-4135-8344-1CACBD189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5B9B3-65DD-4E5F-A1C3-71B9BC122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5F53D-2E84-451C-AFFE-4F968685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2737-FECD-41B5-A26F-A0754AC679C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3BCF1-E004-4F38-B65A-86561B91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2B59D-30F9-4500-B118-09D3F982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8234-E10B-4457-BB58-C2C69527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7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AD40-15E0-4F99-8805-14F08227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13803-28AA-4B0C-BC7E-C9AA61287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BD31E-8E00-42C1-AC40-38D285BC7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50D21-EF39-4BF4-B332-B84A5BF4E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C4041-D798-4CDE-AC79-E940C3600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FADFE-88D3-42E0-AC3A-388B7FEA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2737-FECD-41B5-A26F-A0754AC679C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D39D6-1223-459E-ADCE-5C7EB04E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1C68A-A6AB-4F88-856F-E2788F73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8234-E10B-4457-BB58-C2C69527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0219-3B73-449D-B47A-988A5684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2C776-364C-4EDB-A0C7-063CA04A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2737-FECD-41B5-A26F-A0754AC679C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7AEF1-4FDD-4A11-9CFA-89EB4A7D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BE005-B61A-4E8C-8298-3C670D2D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8234-E10B-4457-BB58-C2C69527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4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383B1-1F7F-46A4-97E0-FC94174F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2737-FECD-41B5-A26F-A0754AC679C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FCD10-5C35-4CB0-A544-141875C7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E90D-9004-4ECF-B8AA-C7C09C01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8234-E10B-4457-BB58-C2C69527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2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B083-C394-41D1-947D-32E1F033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7DC6B-983B-4F0E-8F33-6D8E09C1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B13A8-9BF6-4A6C-995B-FE54EBD4C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B9E5D-AF61-462E-AF12-94C08FC3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2737-FECD-41B5-A26F-A0754AC679C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C503C-3A09-4368-8E35-0F8619C9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0B49-3FED-4FC5-A41E-62C564CB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8234-E10B-4457-BB58-C2C69527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7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E208-5D7C-4EA5-8B37-D4D40582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D98CB-E70A-480D-9B8C-567DE3B2F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45B2E-7EA8-42CA-A00E-80077EF38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9F394-7B17-464E-9862-87C07608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2737-FECD-41B5-A26F-A0754AC679C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0CAA8-D8F5-466F-97F6-9D2FE240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E7ED2-EA4D-4835-B918-4B9C1653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8234-E10B-4457-BB58-C2C69527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4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ADD55-66B7-484E-838D-7103DFB9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133F-8BC4-48F7-ABB4-9D6D0DD76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50319-6A1B-4C5E-B512-27444B652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02737-FECD-41B5-A26F-A0754AC679C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F173D-3BB1-4BA8-9FA7-36CBC4790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EEF98-078C-48A8-AD02-89C0B3539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8234-E10B-4457-BB58-C2C69527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9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C1D236-8BD2-44FB-BD59-CE7ACB385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Augmented Reality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84977-1136-4C32-B2C3-99C0F4B88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based education app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Human Heart</a:t>
            </a:r>
          </a:p>
        </p:txBody>
      </p:sp>
    </p:spTree>
    <p:extLst>
      <p:ext uri="{BB962C8B-B14F-4D97-AF65-F5344CB8AC3E}">
        <p14:creationId xmlns:p14="http://schemas.microsoft.com/office/powerpoint/2010/main" val="16475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ED93-AB00-4DD0-A0D1-509816FD3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872046"/>
            <a:ext cx="9833548" cy="2945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Augmented Reality (AR) can be used to create a more exciting and interactive learning experience for students. The more engaged a student is during a presentation directly correlates with how much information they retain. </a:t>
            </a:r>
            <a:br>
              <a:rPr lang="en-US" sz="2400">
                <a:solidFill>
                  <a:srgbClr val="FFFFFF"/>
                </a:solidFill>
              </a:rPr>
            </a:br>
            <a:br>
              <a:rPr lang="en-US" sz="24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This application can be expanded to cover more subjects and be a better learning tool.</a:t>
            </a:r>
          </a:p>
        </p:txBody>
      </p:sp>
    </p:spTree>
    <p:extLst>
      <p:ext uri="{BB962C8B-B14F-4D97-AF65-F5344CB8AC3E}">
        <p14:creationId xmlns:p14="http://schemas.microsoft.com/office/powerpoint/2010/main" val="199394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42343-E47B-4EF2-9959-A00E8858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used unity for developing our application. </a:t>
            </a:r>
            <a:b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a model of the human heart, we can easily identify features and provide a full view that students can view on their own devices.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267212-9BD0-476C-831A-944624388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"/>
          <a:stretch/>
        </p:blipFill>
        <p:spPr>
          <a:xfrm>
            <a:off x="4895240" y="583785"/>
            <a:ext cx="6959876" cy="56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3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C2A793-4293-4E85-8189-8E76E6805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58" y="176748"/>
            <a:ext cx="8035683" cy="6504504"/>
          </a:xfrm>
        </p:spPr>
      </p:pic>
    </p:spTree>
    <p:extLst>
      <p:ext uri="{BB962C8B-B14F-4D97-AF65-F5344CB8AC3E}">
        <p14:creationId xmlns:p14="http://schemas.microsoft.com/office/powerpoint/2010/main" val="23100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FB5BE1-CC19-49DB-BFA9-9F2AB0A91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981" y="313104"/>
            <a:ext cx="8078038" cy="6231792"/>
          </a:xfrm>
        </p:spPr>
      </p:pic>
    </p:spTree>
    <p:extLst>
      <p:ext uri="{BB962C8B-B14F-4D97-AF65-F5344CB8AC3E}">
        <p14:creationId xmlns:p14="http://schemas.microsoft.com/office/powerpoint/2010/main" val="76691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Augmented Reality</vt:lpstr>
      <vt:lpstr>PowerPoint Presentation</vt:lpstr>
      <vt:lpstr>We used unity for developing our application.   Using a model of the human heart, we can easily identify features and provide a full view that students can view on their own devices.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</dc:title>
  <dc:creator>Michael Couey</dc:creator>
  <cp:lastModifiedBy> </cp:lastModifiedBy>
  <cp:revision>1</cp:revision>
  <dcterms:created xsi:type="dcterms:W3CDTF">2019-11-11T04:40:14Z</dcterms:created>
  <dcterms:modified xsi:type="dcterms:W3CDTF">2019-11-11T04:42:13Z</dcterms:modified>
</cp:coreProperties>
</file>