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8" r:id="rId3"/>
    <p:sldId id="303" r:id="rId4"/>
    <p:sldId id="293" r:id="rId5"/>
    <p:sldId id="301" r:id="rId6"/>
    <p:sldId id="300" r:id="rId7"/>
    <p:sldId id="304" r:id="rId8"/>
    <p:sldId id="299" r:id="rId9"/>
    <p:sldId id="295" r:id="rId10"/>
    <p:sldId id="296" r:id="rId11"/>
    <p:sldId id="305" r:id="rId12"/>
    <p:sldId id="294" r:id="rId13"/>
    <p:sldId id="298" r:id="rId14"/>
    <p:sldId id="297" r:id="rId15"/>
    <p:sldId id="259" r:id="rId16"/>
  </p:sldIdLst>
  <p:sldSz cx="9144000" cy="5143500" type="screen16x9"/>
  <p:notesSz cx="6858000" cy="9144000"/>
  <p:embeddedFontLst>
    <p:embeddedFont>
      <p:font typeface="Abel" panose="02020500000000000000" charset="0"/>
      <p:regular r:id="rId18"/>
    </p:embeddedFont>
    <p:embeddedFont>
      <p:font typeface="Anaheim" panose="02020500000000000000" charset="0"/>
      <p:regular r:id="rId19"/>
    </p:embeddedFont>
    <p:embeddedFont>
      <p:font typeface="Anton" pitchFamily="2" charset="0"/>
      <p:regular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Josefin Sans" pitchFamily="2" charset="0"/>
      <p:regular r:id="rId25"/>
      <p:bold r:id="rId26"/>
      <p:italic r:id="rId27"/>
      <p:boldItalic r:id="rId28"/>
    </p:embeddedFont>
    <p:embeddedFont>
      <p:font typeface="Josefin Slab" pitchFamily="2" charset="0"/>
      <p:regular r:id="rId29"/>
      <p:bold r:id="rId30"/>
      <p:italic r:id="rId31"/>
      <p:boldItalic r:id="rId32"/>
    </p:embeddedFont>
    <p:embeddedFont>
      <p:font typeface="Josefin Slab SemiBold" pitchFamily="2" charset="0"/>
      <p:bold r:id="rId33"/>
      <p:boldItalic r:id="rId34"/>
    </p:embeddedFont>
    <p:embeddedFont>
      <p:font typeface="Staatliches" panose="02020500000000000000" charset="0"/>
      <p:regular r:id="rId35"/>
    </p:embeddedFont>
    <p:embeddedFont>
      <p:font typeface="Unica One" panose="02020500000000000000" charset="0"/>
      <p:regular r:id="rId36"/>
    </p:embeddedFont>
    <p:embeddedFont>
      <p:font typeface="微軟正黑體" panose="020B0604030504040204" pitchFamily="34" charset="-12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2B7"/>
    <a:srgbClr val="FFFFFF"/>
    <a:srgbClr val="ED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FA536C-78C4-4095-836D-BF60C3325429}">
  <a:tblStyle styleId="{58FA536C-78C4-4095-836D-BF60C33254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28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714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41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rgbClr val="F3F3F3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rgbClr val="F3F3F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rgbClr val="F3F3F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1820520" y="3492529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洪苡瑄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s07352034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412422" y="90674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b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3C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預購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排隊系統</a:t>
            </a:r>
            <a:endParaRPr sz="3200"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306B36-61C4-4933-B749-157391FA9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14BED1-28F2-44CF-B797-A80008D3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06" y="1344934"/>
            <a:ext cx="7136607" cy="33079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B6713DF-EBED-479B-AE1B-B9F11AB1D92D}"/>
              </a:ext>
            </a:extLst>
          </p:cNvPr>
          <p:cNvSpPr txBox="1"/>
          <p:nvPr/>
        </p:nvSpPr>
        <p:spPr>
          <a:xfrm>
            <a:off x="280851" y="1006380"/>
            <a:ext cx="45986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2060"/>
                </a:solidFill>
                <a:latin typeface="Menlo"/>
              </a:rPr>
              <a:t>row</a:t>
            </a:r>
            <a:r>
              <a:rPr lang="en-US" altLang="zh-TW" sz="1600" dirty="0">
                <a:solidFill>
                  <a:srgbClr val="002060"/>
                </a:solidFill>
                <a:latin typeface="Menlo"/>
              </a:rPr>
              <a:t> text-center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A1C8D19-43CB-444D-A3EC-8C2E48CF2B18}"/>
              </a:ext>
            </a:extLst>
          </p:cNvPr>
          <p:cNvCxnSpPr>
            <a:cxnSpLocks/>
          </p:cNvCxnSpPr>
          <p:nvPr/>
        </p:nvCxnSpPr>
        <p:spPr>
          <a:xfrm>
            <a:off x="1766751" y="1175657"/>
            <a:ext cx="1349829" cy="66765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6E8D4A5-DC32-4316-8D61-E71A9B00907A}"/>
              </a:ext>
            </a:extLst>
          </p:cNvPr>
          <p:cNvSpPr txBox="1"/>
          <p:nvPr/>
        </p:nvSpPr>
        <p:spPr>
          <a:xfrm>
            <a:off x="377666" y="4616316"/>
            <a:ext cx="273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0" dirty="0">
                <a:solidFill>
                  <a:srgbClr val="002060"/>
                </a:solidFill>
                <a:effectLst/>
                <a:latin typeface="Menlo"/>
              </a:rPr>
              <a:t>jumbotron</a:t>
            </a:r>
            <a:r>
              <a:rPr lang="zh-TW" altLang="en-US" sz="1600" b="0" i="0" dirty="0">
                <a:solidFill>
                  <a:srgbClr val="002060"/>
                </a:solidFill>
                <a:effectLst/>
                <a:latin typeface="Menlo"/>
              </a:rPr>
              <a:t> </a:t>
            </a:r>
            <a:r>
              <a:rPr lang="en-US" altLang="zh-TW" sz="1600" dirty="0">
                <a:solidFill>
                  <a:srgbClr val="002060"/>
                </a:solidFill>
                <a:latin typeface="Menlo"/>
              </a:rPr>
              <a:t>text-center</a:t>
            </a:r>
            <a:endParaRPr lang="zh-TW" altLang="en-US" sz="1600" dirty="0">
              <a:solidFill>
                <a:srgbClr val="00206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E2A497-3AE0-49C2-9A00-32F8517C627A}"/>
              </a:ext>
            </a:extLst>
          </p:cNvPr>
          <p:cNvCxnSpPr>
            <a:cxnSpLocks/>
          </p:cNvCxnSpPr>
          <p:nvPr/>
        </p:nvCxnSpPr>
        <p:spPr>
          <a:xfrm flipV="1">
            <a:off x="2441665" y="4229101"/>
            <a:ext cx="880655" cy="4904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25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912773" y="2113339"/>
            <a:ext cx="2314288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3</a:t>
            </a:r>
            <a:r>
              <a:rPr lang="en" dirty="0"/>
              <a:t>.</a:t>
            </a:r>
            <a:br>
              <a:rPr lang="en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dirty="0"/>
          </a:p>
        </p:txBody>
      </p: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3743;p48">
            <a:extLst>
              <a:ext uri="{FF2B5EF4-FFF2-40B4-BE49-F238E27FC236}">
                <a16:creationId xmlns:a16="http://schemas.microsoft.com/office/drawing/2014/main" id="{C88B8C36-F5AF-408D-9921-1A7B736113BE}"/>
              </a:ext>
            </a:extLst>
          </p:cNvPr>
          <p:cNvGrpSpPr/>
          <p:nvPr/>
        </p:nvGrpSpPr>
        <p:grpSpPr>
          <a:xfrm>
            <a:off x="4207669" y="861746"/>
            <a:ext cx="4589028" cy="3420008"/>
            <a:chOff x="2662433" y="1049418"/>
            <a:chExt cx="2214616" cy="1650460"/>
          </a:xfrm>
        </p:grpSpPr>
        <p:sp>
          <p:nvSpPr>
            <p:cNvPr id="100" name="Google Shape;3744;p48">
              <a:extLst>
                <a:ext uri="{FF2B5EF4-FFF2-40B4-BE49-F238E27FC236}">
                  <a16:creationId xmlns:a16="http://schemas.microsoft.com/office/drawing/2014/main" id="{87AB0008-51C7-4A77-B7F0-08987C21DD7B}"/>
                </a:ext>
              </a:extLst>
            </p:cNvPr>
            <p:cNvSpPr/>
            <p:nvPr/>
          </p:nvSpPr>
          <p:spPr>
            <a:xfrm>
              <a:off x="2662433" y="2499776"/>
              <a:ext cx="2214616" cy="1095"/>
            </a:xfrm>
            <a:custGeom>
              <a:avLst/>
              <a:gdLst/>
              <a:ahLst/>
              <a:cxnLst/>
              <a:rect l="l" t="t" r="r" b="b"/>
              <a:pathLst>
                <a:path w="121299" h="60" extrusionOk="0">
                  <a:moveTo>
                    <a:pt x="0" y="0"/>
                  </a:moveTo>
                  <a:lnTo>
                    <a:pt x="0" y="60"/>
                  </a:lnTo>
                  <a:lnTo>
                    <a:pt x="121299" y="60"/>
                  </a:lnTo>
                  <a:lnTo>
                    <a:pt x="121299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45;p48">
              <a:extLst>
                <a:ext uri="{FF2B5EF4-FFF2-40B4-BE49-F238E27FC236}">
                  <a16:creationId xmlns:a16="http://schemas.microsoft.com/office/drawing/2014/main" id="{31AC1F30-D101-4524-80D5-9082D7D94C71}"/>
                </a:ext>
              </a:extLst>
            </p:cNvPr>
            <p:cNvSpPr/>
            <p:nvPr/>
          </p:nvSpPr>
          <p:spPr>
            <a:xfrm>
              <a:off x="3034502" y="2550641"/>
              <a:ext cx="244139" cy="1187"/>
            </a:xfrm>
            <a:custGeom>
              <a:avLst/>
              <a:gdLst/>
              <a:ahLst/>
              <a:cxnLst/>
              <a:rect l="l" t="t" r="r" b="b"/>
              <a:pathLst>
                <a:path w="13372" h="65" extrusionOk="0">
                  <a:moveTo>
                    <a:pt x="1" y="0"/>
                  </a:moveTo>
                  <a:lnTo>
                    <a:pt x="1" y="64"/>
                  </a:lnTo>
                  <a:lnTo>
                    <a:pt x="13372" y="64"/>
                  </a:lnTo>
                  <a:lnTo>
                    <a:pt x="13372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46;p48">
              <a:extLst>
                <a:ext uri="{FF2B5EF4-FFF2-40B4-BE49-F238E27FC236}">
                  <a16:creationId xmlns:a16="http://schemas.microsoft.com/office/drawing/2014/main" id="{7196AA94-B8C6-449C-83F9-DA406D5C9E3B}"/>
                </a:ext>
              </a:extLst>
            </p:cNvPr>
            <p:cNvSpPr/>
            <p:nvPr/>
          </p:nvSpPr>
          <p:spPr>
            <a:xfrm>
              <a:off x="2958661" y="2551244"/>
              <a:ext cx="27916" cy="1114"/>
            </a:xfrm>
            <a:custGeom>
              <a:avLst/>
              <a:gdLst/>
              <a:ahLst/>
              <a:cxnLst/>
              <a:rect l="l" t="t" r="r" b="b"/>
              <a:pathLst>
                <a:path w="1529" h="61" extrusionOk="0">
                  <a:moveTo>
                    <a:pt x="1" y="1"/>
                  </a:moveTo>
                  <a:lnTo>
                    <a:pt x="1" y="61"/>
                  </a:lnTo>
                  <a:lnTo>
                    <a:pt x="1528" y="61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47;p48">
              <a:extLst>
                <a:ext uri="{FF2B5EF4-FFF2-40B4-BE49-F238E27FC236}">
                  <a16:creationId xmlns:a16="http://schemas.microsoft.com/office/drawing/2014/main" id="{97EE41F3-E000-4178-B3CF-35FE66265115}"/>
                </a:ext>
              </a:extLst>
            </p:cNvPr>
            <p:cNvSpPr/>
            <p:nvPr/>
          </p:nvSpPr>
          <p:spPr>
            <a:xfrm>
              <a:off x="3697359" y="2531818"/>
              <a:ext cx="51979" cy="1114"/>
            </a:xfrm>
            <a:custGeom>
              <a:avLst/>
              <a:gdLst/>
              <a:ahLst/>
              <a:cxnLst/>
              <a:rect l="l" t="t" r="r" b="b"/>
              <a:pathLst>
                <a:path w="2847" h="61" extrusionOk="0">
                  <a:moveTo>
                    <a:pt x="0" y="1"/>
                  </a:moveTo>
                  <a:lnTo>
                    <a:pt x="0" y="61"/>
                  </a:lnTo>
                  <a:lnTo>
                    <a:pt x="2846" y="6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48;p48">
              <a:extLst>
                <a:ext uri="{FF2B5EF4-FFF2-40B4-BE49-F238E27FC236}">
                  <a16:creationId xmlns:a16="http://schemas.microsoft.com/office/drawing/2014/main" id="{9584B63B-56FF-4E9C-A784-DB8F7FD10735}"/>
                </a:ext>
              </a:extLst>
            </p:cNvPr>
            <p:cNvSpPr/>
            <p:nvPr/>
          </p:nvSpPr>
          <p:spPr>
            <a:xfrm>
              <a:off x="3774807" y="2531818"/>
              <a:ext cx="285493" cy="1114"/>
            </a:xfrm>
            <a:custGeom>
              <a:avLst/>
              <a:gdLst/>
              <a:ahLst/>
              <a:cxnLst/>
              <a:rect l="l" t="t" r="r" b="b"/>
              <a:pathLst>
                <a:path w="15637" h="61" extrusionOk="0">
                  <a:moveTo>
                    <a:pt x="1" y="1"/>
                  </a:moveTo>
                  <a:lnTo>
                    <a:pt x="1" y="61"/>
                  </a:lnTo>
                  <a:lnTo>
                    <a:pt x="15636" y="61"/>
                  </a:lnTo>
                  <a:lnTo>
                    <a:pt x="1563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49;p48">
              <a:extLst>
                <a:ext uri="{FF2B5EF4-FFF2-40B4-BE49-F238E27FC236}">
                  <a16:creationId xmlns:a16="http://schemas.microsoft.com/office/drawing/2014/main" id="{2A8F58E8-828F-4A95-9D79-DDC15B8CD1DC}"/>
                </a:ext>
              </a:extLst>
            </p:cNvPr>
            <p:cNvSpPr/>
            <p:nvPr/>
          </p:nvSpPr>
          <p:spPr>
            <a:xfrm>
              <a:off x="4281636" y="2552339"/>
              <a:ext cx="186044" cy="1114"/>
            </a:xfrm>
            <a:custGeom>
              <a:avLst/>
              <a:gdLst/>
              <a:ahLst/>
              <a:cxnLst/>
              <a:rect l="l" t="t" r="r" b="b"/>
              <a:pathLst>
                <a:path w="10190" h="61" extrusionOk="0">
                  <a:moveTo>
                    <a:pt x="1" y="1"/>
                  </a:moveTo>
                  <a:lnTo>
                    <a:pt x="1" y="61"/>
                  </a:lnTo>
                  <a:lnTo>
                    <a:pt x="10189" y="61"/>
                  </a:lnTo>
                  <a:lnTo>
                    <a:pt x="10189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50;p48">
              <a:extLst>
                <a:ext uri="{FF2B5EF4-FFF2-40B4-BE49-F238E27FC236}">
                  <a16:creationId xmlns:a16="http://schemas.microsoft.com/office/drawing/2014/main" id="{885FB265-AD42-4EED-9F93-01908E98D6A3}"/>
                </a:ext>
              </a:extLst>
            </p:cNvPr>
            <p:cNvSpPr/>
            <p:nvPr/>
          </p:nvSpPr>
          <p:spPr>
            <a:xfrm>
              <a:off x="4512319" y="2532366"/>
              <a:ext cx="157763" cy="1114"/>
            </a:xfrm>
            <a:custGeom>
              <a:avLst/>
              <a:gdLst/>
              <a:ahLst/>
              <a:cxnLst/>
              <a:rect l="l" t="t" r="r" b="b"/>
              <a:pathLst>
                <a:path w="8641" h="61" extrusionOk="0">
                  <a:moveTo>
                    <a:pt x="1" y="0"/>
                  </a:moveTo>
                  <a:lnTo>
                    <a:pt x="1" y="60"/>
                  </a:lnTo>
                  <a:lnTo>
                    <a:pt x="8640" y="60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51;p48">
              <a:extLst>
                <a:ext uri="{FF2B5EF4-FFF2-40B4-BE49-F238E27FC236}">
                  <a16:creationId xmlns:a16="http://schemas.microsoft.com/office/drawing/2014/main" id="{95FB3BBD-75E2-4EB5-862D-F1263279F682}"/>
                </a:ext>
              </a:extLst>
            </p:cNvPr>
            <p:cNvSpPr/>
            <p:nvPr/>
          </p:nvSpPr>
          <p:spPr>
            <a:xfrm>
              <a:off x="2831698" y="1049418"/>
              <a:ext cx="905828" cy="1252811"/>
            </a:xfrm>
            <a:custGeom>
              <a:avLst/>
              <a:gdLst/>
              <a:ahLst/>
              <a:cxnLst/>
              <a:rect l="l" t="t" r="r" b="b"/>
              <a:pathLst>
                <a:path w="49614" h="68619" extrusionOk="0">
                  <a:moveTo>
                    <a:pt x="48228" y="64"/>
                  </a:moveTo>
                  <a:cubicBezTo>
                    <a:pt x="48960" y="64"/>
                    <a:pt x="49554" y="658"/>
                    <a:pt x="49554" y="1386"/>
                  </a:cubicBezTo>
                  <a:lnTo>
                    <a:pt x="49554" y="67236"/>
                  </a:lnTo>
                  <a:cubicBezTo>
                    <a:pt x="49554" y="67965"/>
                    <a:pt x="48960" y="68559"/>
                    <a:pt x="48228" y="68559"/>
                  </a:cubicBezTo>
                  <a:lnTo>
                    <a:pt x="1382" y="68559"/>
                  </a:lnTo>
                  <a:cubicBezTo>
                    <a:pt x="654" y="68559"/>
                    <a:pt x="60" y="67965"/>
                    <a:pt x="60" y="67236"/>
                  </a:cubicBezTo>
                  <a:lnTo>
                    <a:pt x="60" y="1386"/>
                  </a:lnTo>
                  <a:cubicBezTo>
                    <a:pt x="60" y="658"/>
                    <a:pt x="654" y="64"/>
                    <a:pt x="1382" y="64"/>
                  </a:cubicBezTo>
                  <a:close/>
                  <a:moveTo>
                    <a:pt x="1382" y="1"/>
                  </a:moveTo>
                  <a:cubicBezTo>
                    <a:pt x="620" y="1"/>
                    <a:pt x="0" y="624"/>
                    <a:pt x="0" y="1386"/>
                  </a:cubicBezTo>
                  <a:lnTo>
                    <a:pt x="0" y="67236"/>
                  </a:lnTo>
                  <a:cubicBezTo>
                    <a:pt x="0" y="67998"/>
                    <a:pt x="620" y="68619"/>
                    <a:pt x="1382" y="68619"/>
                  </a:cubicBezTo>
                  <a:lnTo>
                    <a:pt x="48228" y="68619"/>
                  </a:lnTo>
                  <a:cubicBezTo>
                    <a:pt x="48994" y="68619"/>
                    <a:pt x="49614" y="67998"/>
                    <a:pt x="49614" y="67236"/>
                  </a:cubicBezTo>
                  <a:lnTo>
                    <a:pt x="49614" y="1386"/>
                  </a:lnTo>
                  <a:cubicBezTo>
                    <a:pt x="49614" y="624"/>
                    <a:pt x="48994" y="1"/>
                    <a:pt x="482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52;p48">
              <a:extLst>
                <a:ext uri="{FF2B5EF4-FFF2-40B4-BE49-F238E27FC236}">
                  <a16:creationId xmlns:a16="http://schemas.microsoft.com/office/drawing/2014/main" id="{F2808D68-5D88-48D9-825C-CDAC7A54B6E9}"/>
                </a:ext>
              </a:extLst>
            </p:cNvPr>
            <p:cNvSpPr/>
            <p:nvPr/>
          </p:nvSpPr>
          <p:spPr>
            <a:xfrm>
              <a:off x="3789669" y="1049418"/>
              <a:ext cx="905919" cy="1252811"/>
            </a:xfrm>
            <a:custGeom>
              <a:avLst/>
              <a:gdLst/>
              <a:ahLst/>
              <a:cxnLst/>
              <a:rect l="l" t="t" r="r" b="b"/>
              <a:pathLst>
                <a:path w="49619" h="68619" extrusionOk="0">
                  <a:moveTo>
                    <a:pt x="48232" y="64"/>
                  </a:moveTo>
                  <a:cubicBezTo>
                    <a:pt x="48961" y="64"/>
                    <a:pt x="49554" y="658"/>
                    <a:pt x="49554" y="1386"/>
                  </a:cubicBezTo>
                  <a:lnTo>
                    <a:pt x="49554" y="67236"/>
                  </a:lnTo>
                  <a:cubicBezTo>
                    <a:pt x="49554" y="67965"/>
                    <a:pt x="48961" y="68559"/>
                    <a:pt x="48232" y="68559"/>
                  </a:cubicBezTo>
                  <a:lnTo>
                    <a:pt x="1387" y="68559"/>
                  </a:lnTo>
                  <a:cubicBezTo>
                    <a:pt x="659" y="68559"/>
                    <a:pt x="61" y="67965"/>
                    <a:pt x="61" y="67236"/>
                  </a:cubicBezTo>
                  <a:lnTo>
                    <a:pt x="61" y="1386"/>
                  </a:lnTo>
                  <a:cubicBezTo>
                    <a:pt x="61" y="658"/>
                    <a:pt x="659" y="64"/>
                    <a:pt x="1387" y="64"/>
                  </a:cubicBezTo>
                  <a:close/>
                  <a:moveTo>
                    <a:pt x="1387" y="1"/>
                  </a:moveTo>
                  <a:cubicBezTo>
                    <a:pt x="625" y="1"/>
                    <a:pt x="1" y="624"/>
                    <a:pt x="1" y="1386"/>
                  </a:cubicBezTo>
                  <a:lnTo>
                    <a:pt x="1" y="67236"/>
                  </a:lnTo>
                  <a:cubicBezTo>
                    <a:pt x="1" y="67998"/>
                    <a:pt x="625" y="68619"/>
                    <a:pt x="1387" y="68619"/>
                  </a:cubicBezTo>
                  <a:lnTo>
                    <a:pt x="48232" y="68619"/>
                  </a:lnTo>
                  <a:cubicBezTo>
                    <a:pt x="48994" y="68619"/>
                    <a:pt x="49618" y="67998"/>
                    <a:pt x="49618" y="67236"/>
                  </a:cubicBezTo>
                  <a:lnTo>
                    <a:pt x="49618" y="1386"/>
                  </a:lnTo>
                  <a:cubicBezTo>
                    <a:pt x="49618" y="624"/>
                    <a:pt x="48994" y="1"/>
                    <a:pt x="482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53;p48">
              <a:extLst>
                <a:ext uri="{FF2B5EF4-FFF2-40B4-BE49-F238E27FC236}">
                  <a16:creationId xmlns:a16="http://schemas.microsoft.com/office/drawing/2014/main" id="{6DA4A4A0-C794-44E0-85A4-CDAA9FE0848E}"/>
                </a:ext>
              </a:extLst>
            </p:cNvPr>
            <p:cNvSpPr/>
            <p:nvPr/>
          </p:nvSpPr>
          <p:spPr>
            <a:xfrm>
              <a:off x="3534429" y="1132198"/>
              <a:ext cx="1089279" cy="703315"/>
            </a:xfrm>
            <a:custGeom>
              <a:avLst/>
              <a:gdLst/>
              <a:ahLst/>
              <a:cxnLst/>
              <a:rect l="l" t="t" r="r" b="b"/>
              <a:pathLst>
                <a:path w="59662" h="38522" extrusionOk="0">
                  <a:moveTo>
                    <a:pt x="0" y="1"/>
                  </a:moveTo>
                  <a:lnTo>
                    <a:pt x="0" y="38521"/>
                  </a:lnTo>
                  <a:lnTo>
                    <a:pt x="59662" y="38521"/>
                  </a:lnTo>
                  <a:lnTo>
                    <a:pt x="5966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3754;p48">
              <a:extLst>
                <a:ext uri="{FF2B5EF4-FFF2-40B4-BE49-F238E27FC236}">
                  <a16:creationId xmlns:a16="http://schemas.microsoft.com/office/drawing/2014/main" id="{96AB695F-95A7-4933-8A19-CB6B1929F7EE}"/>
                </a:ext>
              </a:extLst>
            </p:cNvPr>
            <p:cNvGrpSpPr/>
            <p:nvPr/>
          </p:nvGrpSpPr>
          <p:grpSpPr>
            <a:xfrm>
              <a:off x="3517997" y="1132198"/>
              <a:ext cx="1105711" cy="719199"/>
              <a:chOff x="3517997" y="1132198"/>
              <a:chExt cx="1105711" cy="719199"/>
            </a:xfrm>
          </p:grpSpPr>
          <p:sp>
            <p:nvSpPr>
              <p:cNvPr id="189" name="Google Shape;3755;p48">
                <a:extLst>
                  <a:ext uri="{FF2B5EF4-FFF2-40B4-BE49-F238E27FC236}">
                    <a16:creationId xmlns:a16="http://schemas.microsoft.com/office/drawing/2014/main" id="{0A90AD19-9377-4CC5-87F8-D518298D14D6}"/>
                  </a:ext>
                </a:extLst>
              </p:cNvPr>
              <p:cNvSpPr/>
              <p:nvPr/>
            </p:nvSpPr>
            <p:spPr>
              <a:xfrm>
                <a:off x="3517997" y="1132198"/>
                <a:ext cx="1098006" cy="703315"/>
              </a:xfrm>
              <a:custGeom>
                <a:avLst/>
                <a:gdLst/>
                <a:ahLst/>
                <a:cxnLst/>
                <a:rect l="l" t="t" r="r" b="b"/>
                <a:pathLst>
                  <a:path w="60140" h="38522" extrusionOk="0">
                    <a:moveTo>
                      <a:pt x="0" y="1"/>
                    </a:moveTo>
                    <a:lnTo>
                      <a:pt x="0" y="38521"/>
                    </a:lnTo>
                    <a:lnTo>
                      <a:pt x="60140" y="38521"/>
                    </a:lnTo>
                    <a:lnTo>
                      <a:pt x="6014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756;p48">
                <a:extLst>
                  <a:ext uri="{FF2B5EF4-FFF2-40B4-BE49-F238E27FC236}">
                    <a16:creationId xmlns:a16="http://schemas.microsoft.com/office/drawing/2014/main" id="{B48C6B5D-47B8-46AD-A1DA-E488A35CAA47}"/>
                  </a:ext>
                </a:extLst>
              </p:cNvPr>
              <p:cNvSpPr/>
              <p:nvPr/>
            </p:nvSpPr>
            <p:spPr>
              <a:xfrm>
                <a:off x="3534429" y="1835495"/>
                <a:ext cx="1089279" cy="15902"/>
              </a:xfrm>
              <a:custGeom>
                <a:avLst/>
                <a:gdLst/>
                <a:ahLst/>
                <a:cxnLst/>
                <a:rect l="l" t="t" r="r" b="b"/>
                <a:pathLst>
                  <a:path w="59662" h="871" extrusionOk="0">
                    <a:moveTo>
                      <a:pt x="0" y="0"/>
                    </a:moveTo>
                    <a:lnTo>
                      <a:pt x="0" y="871"/>
                    </a:lnTo>
                    <a:lnTo>
                      <a:pt x="59662" y="871"/>
                    </a:lnTo>
                    <a:lnTo>
                      <a:pt x="5966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3757;p48">
              <a:extLst>
                <a:ext uri="{FF2B5EF4-FFF2-40B4-BE49-F238E27FC236}">
                  <a16:creationId xmlns:a16="http://schemas.microsoft.com/office/drawing/2014/main" id="{583F0051-2063-4A61-8C7E-0B696B2F95AA}"/>
                </a:ext>
              </a:extLst>
            </p:cNvPr>
            <p:cNvSpPr/>
            <p:nvPr/>
          </p:nvSpPr>
          <p:spPr>
            <a:xfrm>
              <a:off x="3540965" y="1162012"/>
              <a:ext cx="1052070" cy="643686"/>
            </a:xfrm>
            <a:custGeom>
              <a:avLst/>
              <a:gdLst/>
              <a:ahLst/>
              <a:cxnLst/>
              <a:rect l="l" t="t" r="r" b="b"/>
              <a:pathLst>
                <a:path w="57624" h="35256" extrusionOk="0">
                  <a:moveTo>
                    <a:pt x="1" y="0"/>
                  </a:moveTo>
                  <a:lnTo>
                    <a:pt x="1" y="35256"/>
                  </a:lnTo>
                  <a:lnTo>
                    <a:pt x="57623" y="35256"/>
                  </a:lnTo>
                  <a:lnTo>
                    <a:pt x="5762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58;p48">
              <a:extLst>
                <a:ext uri="{FF2B5EF4-FFF2-40B4-BE49-F238E27FC236}">
                  <a16:creationId xmlns:a16="http://schemas.microsoft.com/office/drawing/2014/main" id="{21A57A54-0040-44D1-92CC-AD17375DB904}"/>
                </a:ext>
              </a:extLst>
            </p:cNvPr>
            <p:cNvSpPr/>
            <p:nvPr/>
          </p:nvSpPr>
          <p:spPr>
            <a:xfrm>
              <a:off x="4029847" y="1162012"/>
              <a:ext cx="306836" cy="643686"/>
            </a:xfrm>
            <a:custGeom>
              <a:avLst/>
              <a:gdLst/>
              <a:ahLst/>
              <a:cxnLst/>
              <a:rect l="l" t="t" r="r" b="b"/>
              <a:pathLst>
                <a:path w="16806" h="35256" extrusionOk="0">
                  <a:moveTo>
                    <a:pt x="1" y="0"/>
                  </a:moveTo>
                  <a:lnTo>
                    <a:pt x="7386" y="35256"/>
                  </a:lnTo>
                  <a:lnTo>
                    <a:pt x="16805" y="35256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59;p48">
              <a:extLst>
                <a:ext uri="{FF2B5EF4-FFF2-40B4-BE49-F238E27FC236}">
                  <a16:creationId xmlns:a16="http://schemas.microsoft.com/office/drawing/2014/main" id="{439CCEF4-185C-44CE-B9CB-147DFFA42C7E}"/>
                </a:ext>
              </a:extLst>
            </p:cNvPr>
            <p:cNvSpPr/>
            <p:nvPr/>
          </p:nvSpPr>
          <p:spPr>
            <a:xfrm>
              <a:off x="3901368" y="1162012"/>
              <a:ext cx="214635" cy="643686"/>
            </a:xfrm>
            <a:custGeom>
              <a:avLst/>
              <a:gdLst/>
              <a:ahLst/>
              <a:cxnLst/>
              <a:rect l="l" t="t" r="r" b="b"/>
              <a:pathLst>
                <a:path w="11756" h="35256" extrusionOk="0">
                  <a:moveTo>
                    <a:pt x="1" y="0"/>
                  </a:moveTo>
                  <a:lnTo>
                    <a:pt x="7386" y="35256"/>
                  </a:lnTo>
                  <a:lnTo>
                    <a:pt x="11756" y="35256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60;p48">
              <a:extLst>
                <a:ext uri="{FF2B5EF4-FFF2-40B4-BE49-F238E27FC236}">
                  <a16:creationId xmlns:a16="http://schemas.microsoft.com/office/drawing/2014/main" id="{FC44E763-58F2-482F-8A71-156350B3EC5F}"/>
                </a:ext>
              </a:extLst>
            </p:cNvPr>
            <p:cNvSpPr/>
            <p:nvPr/>
          </p:nvSpPr>
          <p:spPr>
            <a:xfrm>
              <a:off x="3540965" y="1157978"/>
              <a:ext cx="2958" cy="580369"/>
            </a:xfrm>
            <a:custGeom>
              <a:avLst/>
              <a:gdLst/>
              <a:ahLst/>
              <a:cxnLst/>
              <a:rect l="l" t="t" r="r" b="b"/>
              <a:pathLst>
                <a:path w="162" h="31788" extrusionOk="0">
                  <a:moveTo>
                    <a:pt x="1" y="1"/>
                  </a:moveTo>
                  <a:lnTo>
                    <a:pt x="1" y="31787"/>
                  </a:lnTo>
                  <a:lnTo>
                    <a:pt x="162" y="3178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61;p48">
              <a:extLst>
                <a:ext uri="{FF2B5EF4-FFF2-40B4-BE49-F238E27FC236}">
                  <a16:creationId xmlns:a16="http://schemas.microsoft.com/office/drawing/2014/main" id="{16B6404C-50B8-4E25-B731-12E350ABE4EA}"/>
                </a:ext>
              </a:extLst>
            </p:cNvPr>
            <p:cNvSpPr/>
            <p:nvPr/>
          </p:nvSpPr>
          <p:spPr>
            <a:xfrm>
              <a:off x="3495084" y="1381595"/>
              <a:ext cx="75166" cy="20193"/>
            </a:xfrm>
            <a:custGeom>
              <a:avLst/>
              <a:gdLst/>
              <a:ahLst/>
              <a:cxnLst/>
              <a:rect l="l" t="t" r="r" b="b"/>
              <a:pathLst>
                <a:path w="4117" h="1106" extrusionOk="0">
                  <a:moveTo>
                    <a:pt x="22" y="0"/>
                  </a:moveTo>
                  <a:cubicBezTo>
                    <a:pt x="8" y="0"/>
                    <a:pt x="0" y="8"/>
                    <a:pt x="0" y="23"/>
                  </a:cubicBezTo>
                  <a:lnTo>
                    <a:pt x="0" y="1083"/>
                  </a:lnTo>
                  <a:cubicBezTo>
                    <a:pt x="0" y="1099"/>
                    <a:pt x="8" y="1106"/>
                    <a:pt x="22" y="1106"/>
                  </a:cubicBezTo>
                  <a:lnTo>
                    <a:pt x="4094" y="1106"/>
                  </a:lnTo>
                  <a:cubicBezTo>
                    <a:pt x="4105" y="1106"/>
                    <a:pt x="4116" y="1099"/>
                    <a:pt x="4116" y="1083"/>
                  </a:cubicBezTo>
                  <a:lnTo>
                    <a:pt x="4116" y="23"/>
                  </a:lnTo>
                  <a:cubicBezTo>
                    <a:pt x="4116" y="8"/>
                    <a:pt x="4105" y="0"/>
                    <a:pt x="4094" y="0"/>
                  </a:cubicBez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62;p48">
              <a:extLst>
                <a:ext uri="{FF2B5EF4-FFF2-40B4-BE49-F238E27FC236}">
                  <a16:creationId xmlns:a16="http://schemas.microsoft.com/office/drawing/2014/main" id="{C0A28957-66A7-402D-85DF-67B5D7DB0F8E}"/>
                </a:ext>
              </a:extLst>
            </p:cNvPr>
            <p:cNvSpPr/>
            <p:nvPr/>
          </p:nvSpPr>
          <p:spPr>
            <a:xfrm>
              <a:off x="3505236" y="2049071"/>
              <a:ext cx="190079" cy="450723"/>
            </a:xfrm>
            <a:custGeom>
              <a:avLst/>
              <a:gdLst/>
              <a:ahLst/>
              <a:cxnLst/>
              <a:rect l="l" t="t" r="r" b="b"/>
              <a:pathLst>
                <a:path w="10411" h="24687" extrusionOk="0">
                  <a:moveTo>
                    <a:pt x="1" y="1"/>
                  </a:moveTo>
                  <a:lnTo>
                    <a:pt x="1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63;p48">
              <a:extLst>
                <a:ext uri="{FF2B5EF4-FFF2-40B4-BE49-F238E27FC236}">
                  <a16:creationId xmlns:a16="http://schemas.microsoft.com/office/drawing/2014/main" id="{FC388626-1FA4-49AD-9724-2E9D78796B11}"/>
                </a:ext>
              </a:extLst>
            </p:cNvPr>
            <p:cNvSpPr/>
            <p:nvPr/>
          </p:nvSpPr>
          <p:spPr>
            <a:xfrm>
              <a:off x="3505236" y="2414733"/>
              <a:ext cx="104013" cy="85062"/>
            </a:xfrm>
            <a:custGeom>
              <a:avLst/>
              <a:gdLst/>
              <a:ahLst/>
              <a:cxnLst/>
              <a:rect l="l" t="t" r="r" b="b"/>
              <a:pathLst>
                <a:path w="5697" h="4659" extrusionOk="0">
                  <a:moveTo>
                    <a:pt x="1" y="1"/>
                  </a:moveTo>
                  <a:lnTo>
                    <a:pt x="1" y="4658"/>
                  </a:lnTo>
                  <a:lnTo>
                    <a:pt x="2780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64;p48">
              <a:extLst>
                <a:ext uri="{FF2B5EF4-FFF2-40B4-BE49-F238E27FC236}">
                  <a16:creationId xmlns:a16="http://schemas.microsoft.com/office/drawing/2014/main" id="{9C58F087-3640-4DA7-BA30-D226EF632E8E}"/>
                </a:ext>
              </a:extLst>
            </p:cNvPr>
            <p:cNvSpPr/>
            <p:nvPr/>
          </p:nvSpPr>
          <p:spPr>
            <a:xfrm>
              <a:off x="4462750" y="2049071"/>
              <a:ext cx="190079" cy="450723"/>
            </a:xfrm>
            <a:custGeom>
              <a:avLst/>
              <a:gdLst/>
              <a:ahLst/>
              <a:cxnLst/>
              <a:rect l="l" t="t" r="r" b="b"/>
              <a:pathLst>
                <a:path w="10411" h="24687" extrusionOk="0">
                  <a:moveTo>
                    <a:pt x="0" y="1"/>
                  </a:moveTo>
                  <a:lnTo>
                    <a:pt x="0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65;p48">
              <a:extLst>
                <a:ext uri="{FF2B5EF4-FFF2-40B4-BE49-F238E27FC236}">
                  <a16:creationId xmlns:a16="http://schemas.microsoft.com/office/drawing/2014/main" id="{ECDFB532-2C76-481D-9620-ACDE8B32B563}"/>
                </a:ext>
              </a:extLst>
            </p:cNvPr>
            <p:cNvSpPr/>
            <p:nvPr/>
          </p:nvSpPr>
          <p:spPr>
            <a:xfrm>
              <a:off x="3505236" y="2049071"/>
              <a:ext cx="1001862" cy="421456"/>
            </a:xfrm>
            <a:custGeom>
              <a:avLst/>
              <a:gdLst/>
              <a:ahLst/>
              <a:cxnLst/>
              <a:rect l="l" t="t" r="r" b="b"/>
              <a:pathLst>
                <a:path w="54874" h="23084" extrusionOk="0">
                  <a:moveTo>
                    <a:pt x="1" y="1"/>
                  </a:moveTo>
                  <a:lnTo>
                    <a:pt x="1" y="23084"/>
                  </a:lnTo>
                  <a:lnTo>
                    <a:pt x="54874" y="23084"/>
                  </a:lnTo>
                  <a:lnTo>
                    <a:pt x="5487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66;p48">
              <a:extLst>
                <a:ext uri="{FF2B5EF4-FFF2-40B4-BE49-F238E27FC236}">
                  <a16:creationId xmlns:a16="http://schemas.microsoft.com/office/drawing/2014/main" id="{D314DB15-7250-49C2-999F-1E8786C41DFF}"/>
                </a:ext>
              </a:extLst>
            </p:cNvPr>
            <p:cNvSpPr/>
            <p:nvPr/>
          </p:nvSpPr>
          <p:spPr>
            <a:xfrm>
              <a:off x="4403085" y="2414733"/>
              <a:ext cx="104013" cy="85062"/>
            </a:xfrm>
            <a:custGeom>
              <a:avLst/>
              <a:gdLst/>
              <a:ahLst/>
              <a:cxnLst/>
              <a:rect l="l" t="t" r="r" b="b"/>
              <a:pathLst>
                <a:path w="5697" h="4659" extrusionOk="0">
                  <a:moveTo>
                    <a:pt x="0" y="1"/>
                  </a:moveTo>
                  <a:lnTo>
                    <a:pt x="2918" y="4658"/>
                  </a:lnTo>
                  <a:lnTo>
                    <a:pt x="5697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67;p48">
              <a:extLst>
                <a:ext uri="{FF2B5EF4-FFF2-40B4-BE49-F238E27FC236}">
                  <a16:creationId xmlns:a16="http://schemas.microsoft.com/office/drawing/2014/main" id="{6CEAE333-67A0-4183-A5BC-5B9FCBF94BC1}"/>
                </a:ext>
              </a:extLst>
            </p:cNvPr>
            <p:cNvSpPr/>
            <p:nvPr/>
          </p:nvSpPr>
          <p:spPr>
            <a:xfrm>
              <a:off x="3544580" y="2090680"/>
              <a:ext cx="923154" cy="146900"/>
            </a:xfrm>
            <a:custGeom>
              <a:avLst/>
              <a:gdLst/>
              <a:ahLst/>
              <a:cxnLst/>
              <a:rect l="l" t="t" r="r" b="b"/>
              <a:pathLst>
                <a:path w="50563" h="8046" extrusionOk="0">
                  <a:moveTo>
                    <a:pt x="1" y="0"/>
                  </a:moveTo>
                  <a:lnTo>
                    <a:pt x="1" y="8046"/>
                  </a:lnTo>
                  <a:lnTo>
                    <a:pt x="50563" y="8046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68;p48">
              <a:extLst>
                <a:ext uri="{FF2B5EF4-FFF2-40B4-BE49-F238E27FC236}">
                  <a16:creationId xmlns:a16="http://schemas.microsoft.com/office/drawing/2014/main" id="{87D4A96D-A623-495F-A991-783AAA5A2FDB}"/>
                </a:ext>
              </a:extLst>
            </p:cNvPr>
            <p:cNvSpPr/>
            <p:nvPr/>
          </p:nvSpPr>
          <p:spPr>
            <a:xfrm>
              <a:off x="3544580" y="2280595"/>
              <a:ext cx="923154" cy="146845"/>
            </a:xfrm>
            <a:custGeom>
              <a:avLst/>
              <a:gdLst/>
              <a:ahLst/>
              <a:cxnLst/>
              <a:rect l="l" t="t" r="r" b="b"/>
              <a:pathLst>
                <a:path w="50563" h="8043" extrusionOk="0">
                  <a:moveTo>
                    <a:pt x="1" y="0"/>
                  </a:moveTo>
                  <a:lnTo>
                    <a:pt x="1" y="8042"/>
                  </a:lnTo>
                  <a:lnTo>
                    <a:pt x="50563" y="8042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69;p48">
              <a:extLst>
                <a:ext uri="{FF2B5EF4-FFF2-40B4-BE49-F238E27FC236}">
                  <a16:creationId xmlns:a16="http://schemas.microsoft.com/office/drawing/2014/main" id="{E5D724CB-93F0-465E-B5F2-92FD4CDD6644}"/>
                </a:ext>
              </a:extLst>
            </p:cNvPr>
            <p:cNvSpPr/>
            <p:nvPr/>
          </p:nvSpPr>
          <p:spPr>
            <a:xfrm>
              <a:off x="3706616" y="2090680"/>
              <a:ext cx="761119" cy="146900"/>
            </a:xfrm>
            <a:custGeom>
              <a:avLst/>
              <a:gdLst/>
              <a:ahLst/>
              <a:cxnLst/>
              <a:rect l="l" t="t" r="r" b="b"/>
              <a:pathLst>
                <a:path w="41688" h="8046" extrusionOk="0">
                  <a:moveTo>
                    <a:pt x="0" y="0"/>
                  </a:moveTo>
                  <a:lnTo>
                    <a:pt x="0" y="8046"/>
                  </a:lnTo>
                  <a:lnTo>
                    <a:pt x="41688" y="8046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70;p48">
              <a:extLst>
                <a:ext uri="{FF2B5EF4-FFF2-40B4-BE49-F238E27FC236}">
                  <a16:creationId xmlns:a16="http://schemas.microsoft.com/office/drawing/2014/main" id="{727905B9-D104-459A-BFB5-D04439C017FF}"/>
                </a:ext>
              </a:extLst>
            </p:cNvPr>
            <p:cNvSpPr/>
            <p:nvPr/>
          </p:nvSpPr>
          <p:spPr>
            <a:xfrm>
              <a:off x="3706616" y="2280595"/>
              <a:ext cx="761119" cy="146845"/>
            </a:xfrm>
            <a:custGeom>
              <a:avLst/>
              <a:gdLst/>
              <a:ahLst/>
              <a:cxnLst/>
              <a:rect l="l" t="t" r="r" b="b"/>
              <a:pathLst>
                <a:path w="41688" h="8043" extrusionOk="0">
                  <a:moveTo>
                    <a:pt x="0" y="0"/>
                  </a:moveTo>
                  <a:lnTo>
                    <a:pt x="0" y="8042"/>
                  </a:lnTo>
                  <a:lnTo>
                    <a:pt x="41688" y="8042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3771;p48">
              <a:extLst>
                <a:ext uri="{FF2B5EF4-FFF2-40B4-BE49-F238E27FC236}">
                  <a16:creationId xmlns:a16="http://schemas.microsoft.com/office/drawing/2014/main" id="{DBF1257E-8206-45C3-B5BD-1CC4B51714E7}"/>
                </a:ext>
              </a:extLst>
            </p:cNvPr>
            <p:cNvGrpSpPr/>
            <p:nvPr/>
          </p:nvGrpSpPr>
          <p:grpSpPr>
            <a:xfrm>
              <a:off x="2940312" y="1852548"/>
              <a:ext cx="421127" cy="567717"/>
              <a:chOff x="2940312" y="1852548"/>
              <a:chExt cx="421127" cy="567717"/>
            </a:xfrm>
          </p:grpSpPr>
          <p:sp>
            <p:nvSpPr>
              <p:cNvPr id="182" name="Google Shape;3772;p48">
                <a:extLst>
                  <a:ext uri="{FF2B5EF4-FFF2-40B4-BE49-F238E27FC236}">
                    <a16:creationId xmlns:a16="http://schemas.microsoft.com/office/drawing/2014/main" id="{8C0C7D73-6D68-4A67-8609-C6633165E591}"/>
                  </a:ext>
                </a:extLst>
              </p:cNvPr>
              <p:cNvSpPr/>
              <p:nvPr/>
            </p:nvSpPr>
            <p:spPr>
              <a:xfrm>
                <a:off x="3147973" y="1911318"/>
                <a:ext cx="30362" cy="508946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27876" extrusionOk="0">
                    <a:moveTo>
                      <a:pt x="1211" y="0"/>
                    </a:moveTo>
                    <a:lnTo>
                      <a:pt x="359" y="621"/>
                    </a:lnTo>
                    <a:cubicBezTo>
                      <a:pt x="1" y="3803"/>
                      <a:pt x="549" y="21530"/>
                      <a:pt x="1162" y="27876"/>
                    </a:cubicBezTo>
                    <a:lnTo>
                      <a:pt x="1663" y="27876"/>
                    </a:lnTo>
                    <a:cubicBezTo>
                      <a:pt x="1651" y="27788"/>
                      <a:pt x="1642" y="27723"/>
                      <a:pt x="1634" y="27675"/>
                    </a:cubicBezTo>
                    <a:lnTo>
                      <a:pt x="1634" y="27675"/>
                    </a:lnTo>
                    <a:cubicBezTo>
                      <a:pt x="1650" y="27390"/>
                      <a:pt x="1629" y="26062"/>
                      <a:pt x="1405" y="21299"/>
                    </a:cubicBezTo>
                    <a:cubicBezTo>
                      <a:pt x="949" y="11576"/>
                      <a:pt x="1211" y="1"/>
                      <a:pt x="121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773;p48">
                <a:extLst>
                  <a:ext uri="{FF2B5EF4-FFF2-40B4-BE49-F238E27FC236}">
                    <a16:creationId xmlns:a16="http://schemas.microsoft.com/office/drawing/2014/main" id="{8FC76165-276E-42C9-8008-5436C9FCE7C6}"/>
                  </a:ext>
                </a:extLst>
              </p:cNvPr>
              <p:cNvSpPr/>
              <p:nvPr/>
            </p:nvSpPr>
            <p:spPr>
              <a:xfrm>
                <a:off x="2940312" y="2147899"/>
                <a:ext cx="229898" cy="148397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8128" extrusionOk="0">
                    <a:moveTo>
                      <a:pt x="1423" y="0"/>
                    </a:moveTo>
                    <a:cubicBezTo>
                      <a:pt x="1415" y="0"/>
                      <a:pt x="1407" y="0"/>
                      <a:pt x="1398" y="0"/>
                    </a:cubicBezTo>
                    <a:cubicBezTo>
                      <a:pt x="1" y="4"/>
                      <a:pt x="5653" y="1564"/>
                      <a:pt x="8006" y="3286"/>
                    </a:cubicBezTo>
                    <a:cubicBezTo>
                      <a:pt x="9832" y="4624"/>
                      <a:pt x="11890" y="6876"/>
                      <a:pt x="12592" y="8127"/>
                    </a:cubicBezTo>
                    <a:cubicBezTo>
                      <a:pt x="12140" y="5498"/>
                      <a:pt x="11878" y="3638"/>
                      <a:pt x="10168" y="2293"/>
                    </a:cubicBezTo>
                    <a:cubicBezTo>
                      <a:pt x="8462" y="955"/>
                      <a:pt x="4978" y="0"/>
                      <a:pt x="142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774;p48">
                <a:extLst>
                  <a:ext uri="{FF2B5EF4-FFF2-40B4-BE49-F238E27FC236}">
                    <a16:creationId xmlns:a16="http://schemas.microsoft.com/office/drawing/2014/main" id="{C8D3F37E-8528-458B-90F8-81F82BA3F71F}"/>
                  </a:ext>
                </a:extLst>
              </p:cNvPr>
              <p:cNvSpPr/>
              <p:nvPr/>
            </p:nvSpPr>
            <p:spPr>
              <a:xfrm>
                <a:off x="3161958" y="2178627"/>
                <a:ext cx="199481" cy="155116"/>
              </a:xfrm>
              <a:custGeom>
                <a:avLst/>
                <a:gdLst/>
                <a:ahLst/>
                <a:cxnLst/>
                <a:rect l="l" t="t" r="r" b="b"/>
                <a:pathLst>
                  <a:path w="10926" h="8496" extrusionOk="0">
                    <a:moveTo>
                      <a:pt x="9727" y="1"/>
                    </a:moveTo>
                    <a:cubicBezTo>
                      <a:pt x="9711" y="1"/>
                      <a:pt x="9693" y="1"/>
                      <a:pt x="9674" y="2"/>
                    </a:cubicBezTo>
                    <a:cubicBezTo>
                      <a:pt x="6125" y="124"/>
                      <a:pt x="2843" y="1200"/>
                      <a:pt x="1424" y="2601"/>
                    </a:cubicBezTo>
                    <a:cubicBezTo>
                      <a:pt x="0" y="3998"/>
                      <a:pt x="135" y="5862"/>
                      <a:pt x="240" y="8495"/>
                    </a:cubicBezTo>
                    <a:cubicBezTo>
                      <a:pt x="672" y="7225"/>
                      <a:pt x="2248" y="4909"/>
                      <a:pt x="3788" y="3512"/>
                    </a:cubicBezTo>
                    <a:cubicBezTo>
                      <a:pt x="5740" y="1736"/>
                      <a:pt x="10925" y="1"/>
                      <a:pt x="972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775;p48">
                <a:extLst>
                  <a:ext uri="{FF2B5EF4-FFF2-40B4-BE49-F238E27FC236}">
                    <a16:creationId xmlns:a16="http://schemas.microsoft.com/office/drawing/2014/main" id="{F5B20106-DAE5-41F2-B674-B1B3113186F0}"/>
                  </a:ext>
                </a:extLst>
              </p:cNvPr>
              <p:cNvSpPr/>
              <p:nvPr/>
            </p:nvSpPr>
            <p:spPr>
              <a:xfrm>
                <a:off x="2967315" y="1981208"/>
                <a:ext cx="194716" cy="125703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6885" extrusionOk="0">
                    <a:moveTo>
                      <a:pt x="1205" y="1"/>
                    </a:moveTo>
                    <a:cubicBezTo>
                      <a:pt x="1198" y="1"/>
                      <a:pt x="1192" y="1"/>
                      <a:pt x="1185" y="1"/>
                    </a:cubicBezTo>
                    <a:cubicBezTo>
                      <a:pt x="1" y="1"/>
                      <a:pt x="4790" y="1323"/>
                      <a:pt x="6781" y="2783"/>
                    </a:cubicBezTo>
                    <a:cubicBezTo>
                      <a:pt x="8327" y="3919"/>
                      <a:pt x="10071" y="5824"/>
                      <a:pt x="10665" y="6885"/>
                    </a:cubicBezTo>
                    <a:cubicBezTo>
                      <a:pt x="10280" y="4655"/>
                      <a:pt x="10063" y="3083"/>
                      <a:pt x="8615" y="1943"/>
                    </a:cubicBezTo>
                    <a:cubicBezTo>
                      <a:pt x="7168" y="810"/>
                      <a:pt x="4216" y="1"/>
                      <a:pt x="12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776;p48">
                <a:extLst>
                  <a:ext uri="{FF2B5EF4-FFF2-40B4-BE49-F238E27FC236}">
                    <a16:creationId xmlns:a16="http://schemas.microsoft.com/office/drawing/2014/main" id="{ECCD9CBE-0AEA-4014-8399-7A452BBA2426}"/>
                  </a:ext>
                </a:extLst>
              </p:cNvPr>
              <p:cNvSpPr/>
              <p:nvPr/>
            </p:nvSpPr>
            <p:spPr>
              <a:xfrm>
                <a:off x="3155057" y="2007262"/>
                <a:ext cx="168900" cy="131363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7195" extrusionOk="0">
                    <a:moveTo>
                      <a:pt x="8237" y="0"/>
                    </a:moveTo>
                    <a:cubicBezTo>
                      <a:pt x="8223" y="0"/>
                      <a:pt x="8208" y="0"/>
                      <a:pt x="8192" y="1"/>
                    </a:cubicBezTo>
                    <a:cubicBezTo>
                      <a:pt x="5186" y="106"/>
                      <a:pt x="2407" y="1017"/>
                      <a:pt x="1204" y="2201"/>
                    </a:cubicBezTo>
                    <a:cubicBezTo>
                      <a:pt x="1" y="3385"/>
                      <a:pt x="113" y="4961"/>
                      <a:pt x="202" y="7195"/>
                    </a:cubicBezTo>
                    <a:cubicBezTo>
                      <a:pt x="569" y="6119"/>
                      <a:pt x="1906" y="4158"/>
                      <a:pt x="3206" y="2970"/>
                    </a:cubicBezTo>
                    <a:cubicBezTo>
                      <a:pt x="4860" y="1467"/>
                      <a:pt x="9251" y="0"/>
                      <a:pt x="823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777;p48">
                <a:extLst>
                  <a:ext uri="{FF2B5EF4-FFF2-40B4-BE49-F238E27FC236}">
                    <a16:creationId xmlns:a16="http://schemas.microsoft.com/office/drawing/2014/main" id="{FF5B3632-58CF-4979-83A6-FF51195F5739}"/>
                  </a:ext>
                </a:extLst>
              </p:cNvPr>
              <p:cNvSpPr/>
              <p:nvPr/>
            </p:nvSpPr>
            <p:spPr>
              <a:xfrm>
                <a:off x="3148667" y="1852548"/>
                <a:ext cx="123822" cy="107482"/>
              </a:xfrm>
              <a:custGeom>
                <a:avLst/>
                <a:gdLst/>
                <a:ahLst/>
                <a:cxnLst/>
                <a:rect l="l" t="t" r="r" b="b"/>
                <a:pathLst>
                  <a:path w="6782" h="5887" extrusionOk="0">
                    <a:moveTo>
                      <a:pt x="6146" y="0"/>
                    </a:moveTo>
                    <a:cubicBezTo>
                      <a:pt x="6126" y="0"/>
                      <a:pt x="6104" y="1"/>
                      <a:pt x="6077" y="4"/>
                    </a:cubicBezTo>
                    <a:cubicBezTo>
                      <a:pt x="3788" y="216"/>
                      <a:pt x="1711" y="1038"/>
                      <a:pt x="855" y="2002"/>
                    </a:cubicBezTo>
                    <a:cubicBezTo>
                      <a:pt x="0" y="2969"/>
                      <a:pt x="171" y="4176"/>
                      <a:pt x="359" y="5886"/>
                    </a:cubicBezTo>
                    <a:cubicBezTo>
                      <a:pt x="583" y="5046"/>
                      <a:pt x="1497" y="3477"/>
                      <a:pt x="2428" y="2510"/>
                    </a:cubicBezTo>
                    <a:cubicBezTo>
                      <a:pt x="3591" y="1299"/>
                      <a:pt x="6782" y="0"/>
                      <a:pt x="61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778;p48">
                <a:extLst>
                  <a:ext uri="{FF2B5EF4-FFF2-40B4-BE49-F238E27FC236}">
                    <a16:creationId xmlns:a16="http://schemas.microsoft.com/office/drawing/2014/main" id="{545742B9-809E-4CC7-B2E8-20D3B26BB829}"/>
                  </a:ext>
                </a:extLst>
              </p:cNvPr>
              <p:cNvSpPr/>
              <p:nvPr/>
            </p:nvSpPr>
            <p:spPr>
              <a:xfrm>
                <a:off x="3077754" y="1868687"/>
                <a:ext cx="87618" cy="92839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5085" extrusionOk="0">
                    <a:moveTo>
                      <a:pt x="425" y="1"/>
                    </a:moveTo>
                    <a:cubicBezTo>
                      <a:pt x="1" y="1"/>
                      <a:pt x="2250" y="1138"/>
                      <a:pt x="3085" y="2178"/>
                    </a:cubicBezTo>
                    <a:cubicBezTo>
                      <a:pt x="3757" y="3016"/>
                      <a:pt x="4429" y="4364"/>
                      <a:pt x="4601" y="5085"/>
                    </a:cubicBezTo>
                    <a:cubicBezTo>
                      <a:pt x="4698" y="3624"/>
                      <a:pt x="4799" y="2593"/>
                      <a:pt x="4179" y="1761"/>
                    </a:cubicBezTo>
                    <a:cubicBezTo>
                      <a:pt x="3559" y="928"/>
                      <a:pt x="2091" y="206"/>
                      <a:pt x="478" y="5"/>
                    </a:cubicBezTo>
                    <a:cubicBezTo>
                      <a:pt x="457" y="2"/>
                      <a:pt x="439" y="1"/>
                      <a:pt x="42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" name="Google Shape;3779;p48">
              <a:extLst>
                <a:ext uri="{FF2B5EF4-FFF2-40B4-BE49-F238E27FC236}">
                  <a16:creationId xmlns:a16="http://schemas.microsoft.com/office/drawing/2014/main" id="{B175B8B7-F62C-4437-AEFC-9C07C8B7ADF7}"/>
                </a:ext>
              </a:extLst>
            </p:cNvPr>
            <p:cNvSpPr/>
            <p:nvPr/>
          </p:nvSpPr>
          <p:spPr>
            <a:xfrm>
              <a:off x="3101051" y="2384516"/>
              <a:ext cx="140418" cy="115278"/>
            </a:xfrm>
            <a:custGeom>
              <a:avLst/>
              <a:gdLst/>
              <a:ahLst/>
              <a:cxnLst/>
              <a:rect l="l" t="t" r="r" b="b"/>
              <a:pathLst>
                <a:path w="7691" h="6314" extrusionOk="0">
                  <a:moveTo>
                    <a:pt x="1" y="1"/>
                  </a:moveTo>
                  <a:lnTo>
                    <a:pt x="314" y="2978"/>
                  </a:lnTo>
                  <a:cubicBezTo>
                    <a:pt x="423" y="4849"/>
                    <a:pt x="1973" y="6313"/>
                    <a:pt x="3848" y="6313"/>
                  </a:cubicBezTo>
                  <a:cubicBezTo>
                    <a:pt x="5723" y="6313"/>
                    <a:pt x="7273" y="4849"/>
                    <a:pt x="7382" y="2978"/>
                  </a:cubicBezTo>
                  <a:lnTo>
                    <a:pt x="7691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80;p48">
              <a:extLst>
                <a:ext uri="{FF2B5EF4-FFF2-40B4-BE49-F238E27FC236}">
                  <a16:creationId xmlns:a16="http://schemas.microsoft.com/office/drawing/2014/main" id="{074E6CA6-843F-4D29-A502-9CC0F6FC26C2}"/>
                </a:ext>
              </a:extLst>
            </p:cNvPr>
            <p:cNvSpPr/>
            <p:nvPr/>
          </p:nvSpPr>
          <p:spPr>
            <a:xfrm>
              <a:off x="3087413" y="2365839"/>
              <a:ext cx="167713" cy="41134"/>
            </a:xfrm>
            <a:custGeom>
              <a:avLst/>
              <a:gdLst/>
              <a:ahLst/>
              <a:cxnLst/>
              <a:rect l="l" t="t" r="r" b="b"/>
              <a:pathLst>
                <a:path w="9186" h="2253" extrusionOk="0">
                  <a:moveTo>
                    <a:pt x="1" y="0"/>
                  </a:moveTo>
                  <a:lnTo>
                    <a:pt x="251" y="2253"/>
                  </a:lnTo>
                  <a:lnTo>
                    <a:pt x="8939" y="2253"/>
                  </a:lnTo>
                  <a:lnTo>
                    <a:pt x="9186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81;p48">
              <a:extLst>
                <a:ext uri="{FF2B5EF4-FFF2-40B4-BE49-F238E27FC236}">
                  <a16:creationId xmlns:a16="http://schemas.microsoft.com/office/drawing/2014/main" id="{03D98124-EF02-400F-BC40-07155AA948F0}"/>
                </a:ext>
              </a:extLst>
            </p:cNvPr>
            <p:cNvSpPr/>
            <p:nvPr/>
          </p:nvSpPr>
          <p:spPr>
            <a:xfrm>
              <a:off x="2910936" y="2599535"/>
              <a:ext cx="1717611" cy="100343"/>
            </a:xfrm>
            <a:custGeom>
              <a:avLst/>
              <a:gdLst/>
              <a:ahLst/>
              <a:cxnLst/>
              <a:rect l="l" t="t" r="r" b="b"/>
              <a:pathLst>
                <a:path w="94077" h="5496" extrusionOk="0">
                  <a:moveTo>
                    <a:pt x="47041" y="0"/>
                  </a:moveTo>
                  <a:cubicBezTo>
                    <a:pt x="21062" y="0"/>
                    <a:pt x="1" y="1229"/>
                    <a:pt x="1" y="2746"/>
                  </a:cubicBezTo>
                  <a:cubicBezTo>
                    <a:pt x="1" y="4263"/>
                    <a:pt x="21062" y="5495"/>
                    <a:pt x="47041" y="5495"/>
                  </a:cubicBezTo>
                  <a:cubicBezTo>
                    <a:pt x="73018" y="5495"/>
                    <a:pt x="94076" y="4263"/>
                    <a:pt x="94076" y="2746"/>
                  </a:cubicBezTo>
                  <a:cubicBezTo>
                    <a:pt x="94076" y="1229"/>
                    <a:pt x="73018" y="0"/>
                    <a:pt x="4704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82;p48">
              <a:extLst>
                <a:ext uri="{FF2B5EF4-FFF2-40B4-BE49-F238E27FC236}">
                  <a16:creationId xmlns:a16="http://schemas.microsoft.com/office/drawing/2014/main" id="{9BC3071C-B84A-44E3-B927-7D10ED565F5A}"/>
                </a:ext>
              </a:extLst>
            </p:cNvPr>
            <p:cNvSpPr/>
            <p:nvPr/>
          </p:nvSpPr>
          <p:spPr>
            <a:xfrm>
              <a:off x="3026396" y="1770151"/>
              <a:ext cx="10991" cy="57986"/>
            </a:xfrm>
            <a:custGeom>
              <a:avLst/>
              <a:gdLst/>
              <a:ahLst/>
              <a:cxnLst/>
              <a:rect l="l" t="t" r="r" b="b"/>
              <a:pathLst>
                <a:path w="602" h="3176" extrusionOk="0">
                  <a:moveTo>
                    <a:pt x="243" y="1"/>
                  </a:moveTo>
                  <a:lnTo>
                    <a:pt x="0" y="12"/>
                  </a:lnTo>
                  <a:cubicBezTo>
                    <a:pt x="56" y="1069"/>
                    <a:pt x="179" y="2134"/>
                    <a:pt x="362" y="3176"/>
                  </a:cubicBezTo>
                  <a:lnTo>
                    <a:pt x="602" y="3135"/>
                  </a:lnTo>
                  <a:cubicBezTo>
                    <a:pt x="418" y="2100"/>
                    <a:pt x="299" y="1047"/>
                    <a:pt x="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83;p48">
              <a:extLst>
                <a:ext uri="{FF2B5EF4-FFF2-40B4-BE49-F238E27FC236}">
                  <a16:creationId xmlns:a16="http://schemas.microsoft.com/office/drawing/2014/main" id="{FACB9ECD-6479-4647-B186-2B01245ED587}"/>
                </a:ext>
              </a:extLst>
            </p:cNvPr>
            <p:cNvSpPr/>
            <p:nvPr/>
          </p:nvSpPr>
          <p:spPr>
            <a:xfrm>
              <a:off x="3036474" y="1845299"/>
              <a:ext cx="10991" cy="28317"/>
            </a:xfrm>
            <a:custGeom>
              <a:avLst/>
              <a:gdLst/>
              <a:ahLst/>
              <a:cxnLst/>
              <a:rect l="l" t="t" r="r" b="b"/>
              <a:pathLst>
                <a:path w="602" h="1551" extrusionOk="0">
                  <a:moveTo>
                    <a:pt x="240" y="1"/>
                  </a:moveTo>
                  <a:lnTo>
                    <a:pt x="0" y="53"/>
                  </a:lnTo>
                  <a:cubicBezTo>
                    <a:pt x="109" y="551"/>
                    <a:pt x="232" y="1054"/>
                    <a:pt x="367" y="1551"/>
                  </a:cubicBezTo>
                  <a:lnTo>
                    <a:pt x="602" y="1484"/>
                  </a:lnTo>
                  <a:cubicBezTo>
                    <a:pt x="467" y="994"/>
                    <a:pt x="344" y="494"/>
                    <a:pt x="2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84;p48">
              <a:extLst>
                <a:ext uri="{FF2B5EF4-FFF2-40B4-BE49-F238E27FC236}">
                  <a16:creationId xmlns:a16="http://schemas.microsoft.com/office/drawing/2014/main" id="{E4BD91C3-A2C8-4340-8427-EF27CDED1488}"/>
                </a:ext>
              </a:extLst>
            </p:cNvPr>
            <p:cNvSpPr/>
            <p:nvPr/>
          </p:nvSpPr>
          <p:spPr>
            <a:xfrm>
              <a:off x="4197889" y="2552339"/>
              <a:ext cx="59136" cy="1114"/>
            </a:xfrm>
            <a:custGeom>
              <a:avLst/>
              <a:gdLst/>
              <a:ahLst/>
              <a:cxnLst/>
              <a:rect l="l" t="t" r="r" b="b"/>
              <a:pathLst>
                <a:path w="3239" h="61" extrusionOk="0">
                  <a:moveTo>
                    <a:pt x="0" y="1"/>
                  </a:moveTo>
                  <a:lnTo>
                    <a:pt x="0" y="61"/>
                  </a:lnTo>
                  <a:lnTo>
                    <a:pt x="3238" y="61"/>
                  </a:lnTo>
                  <a:lnTo>
                    <a:pt x="323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85;p48">
              <a:extLst>
                <a:ext uri="{FF2B5EF4-FFF2-40B4-BE49-F238E27FC236}">
                  <a16:creationId xmlns:a16="http://schemas.microsoft.com/office/drawing/2014/main" id="{842FC11D-BF48-41EB-853B-6B0EA29AA130}"/>
                </a:ext>
              </a:extLst>
            </p:cNvPr>
            <p:cNvSpPr/>
            <p:nvPr/>
          </p:nvSpPr>
          <p:spPr>
            <a:xfrm>
              <a:off x="3938614" y="2508357"/>
              <a:ext cx="46812" cy="83966"/>
            </a:xfrm>
            <a:custGeom>
              <a:avLst/>
              <a:gdLst/>
              <a:ahLst/>
              <a:cxnLst/>
              <a:rect l="l" t="t" r="r" b="b"/>
              <a:pathLst>
                <a:path w="2564" h="4599" extrusionOk="0">
                  <a:moveTo>
                    <a:pt x="893" y="1"/>
                  </a:moveTo>
                  <a:lnTo>
                    <a:pt x="0" y="4023"/>
                  </a:lnTo>
                  <a:lnTo>
                    <a:pt x="1670" y="4599"/>
                  </a:lnTo>
                  <a:lnTo>
                    <a:pt x="2563" y="579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86;p48">
              <a:extLst>
                <a:ext uri="{FF2B5EF4-FFF2-40B4-BE49-F238E27FC236}">
                  <a16:creationId xmlns:a16="http://schemas.microsoft.com/office/drawing/2014/main" id="{3E5665E1-7C29-4D43-A620-9439E085D01D}"/>
                </a:ext>
              </a:extLst>
            </p:cNvPr>
            <p:cNvSpPr/>
            <p:nvPr/>
          </p:nvSpPr>
          <p:spPr>
            <a:xfrm>
              <a:off x="4204845" y="2534958"/>
              <a:ext cx="57438" cy="74691"/>
            </a:xfrm>
            <a:custGeom>
              <a:avLst/>
              <a:gdLst/>
              <a:ahLst/>
              <a:cxnLst/>
              <a:rect l="l" t="t" r="r" b="b"/>
              <a:pathLst>
                <a:path w="3146" h="4091" extrusionOk="0">
                  <a:moveTo>
                    <a:pt x="0" y="1"/>
                  </a:moveTo>
                  <a:lnTo>
                    <a:pt x="1378" y="4090"/>
                  </a:lnTo>
                  <a:lnTo>
                    <a:pt x="3145" y="4090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87;p48">
              <a:extLst>
                <a:ext uri="{FF2B5EF4-FFF2-40B4-BE49-F238E27FC236}">
                  <a16:creationId xmlns:a16="http://schemas.microsoft.com/office/drawing/2014/main" id="{F6D22FEF-8109-4348-96C3-19A5F631D959}"/>
                </a:ext>
              </a:extLst>
            </p:cNvPr>
            <p:cNvSpPr/>
            <p:nvPr/>
          </p:nvSpPr>
          <p:spPr>
            <a:xfrm>
              <a:off x="4163382" y="2605943"/>
              <a:ext cx="111444" cy="36716"/>
            </a:xfrm>
            <a:custGeom>
              <a:avLst/>
              <a:gdLst/>
              <a:ahLst/>
              <a:cxnLst/>
              <a:rect l="l" t="t" r="r" b="b"/>
              <a:pathLst>
                <a:path w="6104" h="2011" extrusionOk="0">
                  <a:moveTo>
                    <a:pt x="3414" y="1"/>
                  </a:moveTo>
                  <a:cubicBezTo>
                    <a:pt x="3310" y="1"/>
                    <a:pt x="3206" y="38"/>
                    <a:pt x="3127" y="109"/>
                  </a:cubicBezTo>
                  <a:cubicBezTo>
                    <a:pt x="2690" y="501"/>
                    <a:pt x="1666" y="912"/>
                    <a:pt x="303" y="1207"/>
                  </a:cubicBezTo>
                  <a:cubicBezTo>
                    <a:pt x="1" y="1274"/>
                    <a:pt x="113" y="2010"/>
                    <a:pt x="837" y="2010"/>
                  </a:cubicBezTo>
                  <a:cubicBezTo>
                    <a:pt x="1580" y="2010"/>
                    <a:pt x="3201" y="1954"/>
                    <a:pt x="3739" y="1954"/>
                  </a:cubicBezTo>
                  <a:cubicBezTo>
                    <a:pt x="4609" y="1954"/>
                    <a:pt x="5118" y="1995"/>
                    <a:pt x="5809" y="2007"/>
                  </a:cubicBezTo>
                  <a:cubicBezTo>
                    <a:pt x="5811" y="2007"/>
                    <a:pt x="5813" y="2007"/>
                    <a:pt x="5814" y="2007"/>
                  </a:cubicBezTo>
                  <a:cubicBezTo>
                    <a:pt x="5979" y="2007"/>
                    <a:pt x="6103" y="1852"/>
                    <a:pt x="6070" y="1693"/>
                  </a:cubicBezTo>
                  <a:lnTo>
                    <a:pt x="5719" y="120"/>
                  </a:lnTo>
                  <a:cubicBezTo>
                    <a:pt x="5704" y="49"/>
                    <a:pt x="5640" y="1"/>
                    <a:pt x="556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88;p48">
              <a:extLst>
                <a:ext uri="{FF2B5EF4-FFF2-40B4-BE49-F238E27FC236}">
                  <a16:creationId xmlns:a16="http://schemas.microsoft.com/office/drawing/2014/main" id="{80795A93-2BD2-4B16-9903-98BD98D33E49}"/>
                </a:ext>
              </a:extLst>
            </p:cNvPr>
            <p:cNvSpPr/>
            <p:nvPr/>
          </p:nvSpPr>
          <p:spPr>
            <a:xfrm>
              <a:off x="3855232" y="2574486"/>
              <a:ext cx="120153" cy="51742"/>
            </a:xfrm>
            <a:custGeom>
              <a:avLst/>
              <a:gdLst/>
              <a:ahLst/>
              <a:cxnLst/>
              <a:rect l="l" t="t" r="r" b="b"/>
              <a:pathLst>
                <a:path w="6581" h="2834" extrusionOk="0">
                  <a:moveTo>
                    <a:pt x="322" y="0"/>
                  </a:moveTo>
                  <a:cubicBezTo>
                    <a:pt x="31" y="0"/>
                    <a:pt x="1" y="728"/>
                    <a:pt x="671" y="962"/>
                  </a:cubicBezTo>
                  <a:cubicBezTo>
                    <a:pt x="1804" y="1354"/>
                    <a:pt x="2659" y="1589"/>
                    <a:pt x="3626" y="1925"/>
                  </a:cubicBezTo>
                  <a:cubicBezTo>
                    <a:pt x="4452" y="2213"/>
                    <a:pt x="5389" y="2579"/>
                    <a:pt x="6043" y="2818"/>
                  </a:cubicBezTo>
                  <a:cubicBezTo>
                    <a:pt x="6072" y="2828"/>
                    <a:pt x="6101" y="2833"/>
                    <a:pt x="6130" y="2833"/>
                  </a:cubicBezTo>
                  <a:cubicBezTo>
                    <a:pt x="6257" y="2833"/>
                    <a:pt x="6372" y="2739"/>
                    <a:pt x="6386" y="2605"/>
                  </a:cubicBezTo>
                  <a:lnTo>
                    <a:pt x="6570" y="1006"/>
                  </a:lnTo>
                  <a:cubicBezTo>
                    <a:pt x="6581" y="932"/>
                    <a:pt x="6536" y="865"/>
                    <a:pt x="6469" y="842"/>
                  </a:cubicBezTo>
                  <a:lnTo>
                    <a:pt x="4646" y="211"/>
                  </a:lnTo>
                  <a:cubicBezTo>
                    <a:pt x="4573" y="187"/>
                    <a:pt x="4498" y="176"/>
                    <a:pt x="4423" y="176"/>
                  </a:cubicBezTo>
                  <a:cubicBezTo>
                    <a:pt x="4348" y="176"/>
                    <a:pt x="4272" y="187"/>
                    <a:pt x="4198" y="203"/>
                  </a:cubicBezTo>
                  <a:cubicBezTo>
                    <a:pt x="3800" y="291"/>
                    <a:pt x="3427" y="325"/>
                    <a:pt x="3063" y="325"/>
                  </a:cubicBezTo>
                  <a:cubicBezTo>
                    <a:pt x="2173" y="325"/>
                    <a:pt x="1340" y="121"/>
                    <a:pt x="343" y="1"/>
                  </a:cubicBezTo>
                  <a:cubicBezTo>
                    <a:pt x="336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89;p48">
              <a:extLst>
                <a:ext uri="{FF2B5EF4-FFF2-40B4-BE49-F238E27FC236}">
                  <a16:creationId xmlns:a16="http://schemas.microsoft.com/office/drawing/2014/main" id="{64B53846-5FA9-4585-B3B8-E30674FF095D}"/>
                </a:ext>
              </a:extLst>
            </p:cNvPr>
            <p:cNvSpPr/>
            <p:nvPr/>
          </p:nvSpPr>
          <p:spPr>
            <a:xfrm>
              <a:off x="3893755" y="1623672"/>
              <a:ext cx="221628" cy="172771"/>
            </a:xfrm>
            <a:custGeom>
              <a:avLst/>
              <a:gdLst/>
              <a:ahLst/>
              <a:cxnLst/>
              <a:rect l="l" t="t" r="r" b="b"/>
              <a:pathLst>
                <a:path w="12139" h="9463" extrusionOk="0">
                  <a:moveTo>
                    <a:pt x="9606" y="1"/>
                  </a:moveTo>
                  <a:cubicBezTo>
                    <a:pt x="9506" y="269"/>
                    <a:pt x="9379" y="583"/>
                    <a:pt x="9263" y="879"/>
                  </a:cubicBezTo>
                  <a:cubicBezTo>
                    <a:pt x="9144" y="1178"/>
                    <a:pt x="9016" y="1476"/>
                    <a:pt x="8886" y="1771"/>
                  </a:cubicBezTo>
                  <a:cubicBezTo>
                    <a:pt x="8624" y="2358"/>
                    <a:pt x="8359" y="2944"/>
                    <a:pt x="8064" y="3508"/>
                  </a:cubicBezTo>
                  <a:cubicBezTo>
                    <a:pt x="7489" y="4636"/>
                    <a:pt x="6827" y="5731"/>
                    <a:pt x="6062" y="6534"/>
                  </a:cubicBezTo>
                  <a:cubicBezTo>
                    <a:pt x="5965" y="6631"/>
                    <a:pt x="5872" y="6728"/>
                    <a:pt x="5770" y="6810"/>
                  </a:cubicBezTo>
                  <a:cubicBezTo>
                    <a:pt x="5726" y="6847"/>
                    <a:pt x="5666" y="6903"/>
                    <a:pt x="5636" y="6925"/>
                  </a:cubicBezTo>
                  <a:cubicBezTo>
                    <a:pt x="5603" y="6956"/>
                    <a:pt x="5569" y="6982"/>
                    <a:pt x="5536" y="7004"/>
                  </a:cubicBezTo>
                  <a:cubicBezTo>
                    <a:pt x="5397" y="7094"/>
                    <a:pt x="5281" y="7142"/>
                    <a:pt x="5128" y="7165"/>
                  </a:cubicBezTo>
                  <a:cubicBezTo>
                    <a:pt x="5088" y="7171"/>
                    <a:pt x="5045" y="7174"/>
                    <a:pt x="4999" y="7174"/>
                  </a:cubicBezTo>
                  <a:cubicBezTo>
                    <a:pt x="4699" y="7174"/>
                    <a:pt x="4280" y="7038"/>
                    <a:pt x="3866" y="6791"/>
                  </a:cubicBezTo>
                  <a:cubicBezTo>
                    <a:pt x="3380" y="6511"/>
                    <a:pt x="2898" y="6123"/>
                    <a:pt x="2438" y="5697"/>
                  </a:cubicBezTo>
                  <a:cubicBezTo>
                    <a:pt x="2211" y="5480"/>
                    <a:pt x="1979" y="5260"/>
                    <a:pt x="1759" y="5025"/>
                  </a:cubicBezTo>
                  <a:cubicBezTo>
                    <a:pt x="1542" y="4796"/>
                    <a:pt x="1322" y="4543"/>
                    <a:pt x="1124" y="4315"/>
                  </a:cubicBezTo>
                  <a:lnTo>
                    <a:pt x="0" y="5017"/>
                  </a:lnTo>
                  <a:cubicBezTo>
                    <a:pt x="164" y="5361"/>
                    <a:pt x="336" y="5656"/>
                    <a:pt x="526" y="5966"/>
                  </a:cubicBezTo>
                  <a:cubicBezTo>
                    <a:pt x="713" y="6268"/>
                    <a:pt x="911" y="6571"/>
                    <a:pt x="1131" y="6858"/>
                  </a:cubicBezTo>
                  <a:cubicBezTo>
                    <a:pt x="1569" y="7437"/>
                    <a:pt x="2066" y="7994"/>
                    <a:pt x="2689" y="8487"/>
                  </a:cubicBezTo>
                  <a:cubicBezTo>
                    <a:pt x="3007" y="8730"/>
                    <a:pt x="3354" y="8958"/>
                    <a:pt x="3765" y="9144"/>
                  </a:cubicBezTo>
                  <a:cubicBezTo>
                    <a:pt x="4172" y="9323"/>
                    <a:pt x="4650" y="9454"/>
                    <a:pt x="5173" y="9462"/>
                  </a:cubicBezTo>
                  <a:cubicBezTo>
                    <a:pt x="5192" y="9463"/>
                    <a:pt x="5212" y="9463"/>
                    <a:pt x="5231" y="9463"/>
                  </a:cubicBezTo>
                  <a:cubicBezTo>
                    <a:pt x="5737" y="9463"/>
                    <a:pt x="6265" y="9330"/>
                    <a:pt x="6701" y="9096"/>
                  </a:cubicBezTo>
                  <a:cubicBezTo>
                    <a:pt x="6813" y="9037"/>
                    <a:pt x="6925" y="8969"/>
                    <a:pt x="7025" y="8902"/>
                  </a:cubicBezTo>
                  <a:cubicBezTo>
                    <a:pt x="7134" y="8830"/>
                    <a:pt x="7201" y="8775"/>
                    <a:pt x="7291" y="8711"/>
                  </a:cubicBezTo>
                  <a:cubicBezTo>
                    <a:pt x="7458" y="8588"/>
                    <a:pt x="7612" y="8454"/>
                    <a:pt x="7761" y="8319"/>
                  </a:cubicBezTo>
                  <a:cubicBezTo>
                    <a:pt x="8359" y="7785"/>
                    <a:pt x="8834" y="7199"/>
                    <a:pt x="9267" y="6601"/>
                  </a:cubicBezTo>
                  <a:cubicBezTo>
                    <a:pt x="9700" y="6003"/>
                    <a:pt x="10073" y="5387"/>
                    <a:pt x="10417" y="4763"/>
                  </a:cubicBezTo>
                  <a:cubicBezTo>
                    <a:pt x="10761" y="4136"/>
                    <a:pt x="11078" y="3505"/>
                    <a:pt x="11358" y="2858"/>
                  </a:cubicBezTo>
                  <a:cubicBezTo>
                    <a:pt x="11500" y="2533"/>
                    <a:pt x="11635" y="2208"/>
                    <a:pt x="11766" y="1883"/>
                  </a:cubicBezTo>
                  <a:cubicBezTo>
                    <a:pt x="11900" y="1551"/>
                    <a:pt x="12016" y="1233"/>
                    <a:pt x="12139" y="867"/>
                  </a:cubicBezTo>
                  <a:lnTo>
                    <a:pt x="9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90;p48">
              <a:extLst>
                <a:ext uri="{FF2B5EF4-FFF2-40B4-BE49-F238E27FC236}">
                  <a16:creationId xmlns:a16="http://schemas.microsoft.com/office/drawing/2014/main" id="{333021AC-6086-4E9B-924D-5CD8E39E1F01}"/>
                </a:ext>
              </a:extLst>
            </p:cNvPr>
            <p:cNvSpPr/>
            <p:nvPr/>
          </p:nvSpPr>
          <p:spPr>
            <a:xfrm>
              <a:off x="4010147" y="1596486"/>
              <a:ext cx="125283" cy="134138"/>
            </a:xfrm>
            <a:custGeom>
              <a:avLst/>
              <a:gdLst/>
              <a:ahLst/>
              <a:cxnLst/>
              <a:rect l="l" t="t" r="r" b="b"/>
              <a:pathLst>
                <a:path w="6862" h="7347" extrusionOk="0">
                  <a:moveTo>
                    <a:pt x="4752" y="1"/>
                  </a:moveTo>
                  <a:cubicBezTo>
                    <a:pt x="4056" y="1"/>
                    <a:pt x="3263" y="372"/>
                    <a:pt x="2578" y="1143"/>
                  </a:cubicBezTo>
                  <a:cubicBezTo>
                    <a:pt x="1128" y="2779"/>
                    <a:pt x="1" y="4971"/>
                    <a:pt x="1" y="4971"/>
                  </a:cubicBezTo>
                  <a:lnTo>
                    <a:pt x="3247" y="7347"/>
                  </a:lnTo>
                  <a:cubicBezTo>
                    <a:pt x="3247" y="7347"/>
                    <a:pt x="6862" y="3134"/>
                    <a:pt x="6481" y="1490"/>
                  </a:cubicBezTo>
                  <a:cubicBezTo>
                    <a:pt x="6257" y="513"/>
                    <a:pt x="5571" y="1"/>
                    <a:pt x="47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91;p48">
              <a:extLst>
                <a:ext uri="{FF2B5EF4-FFF2-40B4-BE49-F238E27FC236}">
                  <a16:creationId xmlns:a16="http://schemas.microsoft.com/office/drawing/2014/main" id="{D4044E54-FD35-4810-9D8F-33CD86C1CEA3}"/>
                </a:ext>
              </a:extLst>
            </p:cNvPr>
            <p:cNvSpPr/>
            <p:nvPr/>
          </p:nvSpPr>
          <p:spPr>
            <a:xfrm>
              <a:off x="3876356" y="1681110"/>
              <a:ext cx="50957" cy="35876"/>
            </a:xfrm>
            <a:custGeom>
              <a:avLst/>
              <a:gdLst/>
              <a:ahLst/>
              <a:cxnLst/>
              <a:rect l="l" t="t" r="r" b="b"/>
              <a:pathLst>
                <a:path w="2791" h="1965" extrusionOk="0">
                  <a:moveTo>
                    <a:pt x="531" y="0"/>
                  </a:moveTo>
                  <a:lnTo>
                    <a:pt x="531" y="0"/>
                  </a:lnTo>
                  <a:cubicBezTo>
                    <a:pt x="531" y="0"/>
                    <a:pt x="0" y="1117"/>
                    <a:pt x="968" y="1964"/>
                  </a:cubicBezTo>
                  <a:lnTo>
                    <a:pt x="2074" y="1871"/>
                  </a:lnTo>
                  <a:lnTo>
                    <a:pt x="2791" y="7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92;p48">
              <a:extLst>
                <a:ext uri="{FF2B5EF4-FFF2-40B4-BE49-F238E27FC236}">
                  <a16:creationId xmlns:a16="http://schemas.microsoft.com/office/drawing/2014/main" id="{F4936B3A-B80B-487B-A691-61C38EE6B538}"/>
                </a:ext>
              </a:extLst>
            </p:cNvPr>
            <p:cNvSpPr/>
            <p:nvPr/>
          </p:nvSpPr>
          <p:spPr>
            <a:xfrm>
              <a:off x="3886032" y="1660424"/>
              <a:ext cx="45699" cy="22055"/>
            </a:xfrm>
            <a:custGeom>
              <a:avLst/>
              <a:gdLst/>
              <a:ahLst/>
              <a:cxnLst/>
              <a:rect l="l" t="t" r="r" b="b"/>
              <a:pathLst>
                <a:path w="2503" h="1208" extrusionOk="0">
                  <a:moveTo>
                    <a:pt x="2503" y="1"/>
                  </a:moveTo>
                  <a:lnTo>
                    <a:pt x="732" y="341"/>
                  </a:lnTo>
                  <a:lnTo>
                    <a:pt x="1" y="1133"/>
                  </a:lnTo>
                  <a:lnTo>
                    <a:pt x="2261" y="1208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93;p48">
              <a:extLst>
                <a:ext uri="{FF2B5EF4-FFF2-40B4-BE49-F238E27FC236}">
                  <a16:creationId xmlns:a16="http://schemas.microsoft.com/office/drawing/2014/main" id="{981AB4C6-3BAB-4E8F-8F27-203CBA28CEEF}"/>
                </a:ext>
              </a:extLst>
            </p:cNvPr>
            <p:cNvSpPr/>
            <p:nvPr/>
          </p:nvSpPr>
          <p:spPr>
            <a:xfrm>
              <a:off x="3946446" y="2508357"/>
              <a:ext cx="38980" cy="48437"/>
            </a:xfrm>
            <a:custGeom>
              <a:avLst/>
              <a:gdLst/>
              <a:ahLst/>
              <a:cxnLst/>
              <a:rect l="l" t="t" r="r" b="b"/>
              <a:pathLst>
                <a:path w="2135" h="2653" extrusionOk="0">
                  <a:moveTo>
                    <a:pt x="464" y="1"/>
                  </a:moveTo>
                  <a:lnTo>
                    <a:pt x="1" y="2074"/>
                  </a:lnTo>
                  <a:lnTo>
                    <a:pt x="1674" y="2653"/>
                  </a:lnTo>
                  <a:lnTo>
                    <a:pt x="2134" y="57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94;p48">
              <a:extLst>
                <a:ext uri="{FF2B5EF4-FFF2-40B4-BE49-F238E27FC236}">
                  <a16:creationId xmlns:a16="http://schemas.microsoft.com/office/drawing/2014/main" id="{3AC3C600-E677-48AA-9890-B737060D26BF}"/>
                </a:ext>
              </a:extLst>
            </p:cNvPr>
            <p:cNvSpPr/>
            <p:nvPr/>
          </p:nvSpPr>
          <p:spPr>
            <a:xfrm>
              <a:off x="4204845" y="2534958"/>
              <a:ext cx="45297" cy="38542"/>
            </a:xfrm>
            <a:custGeom>
              <a:avLst/>
              <a:gdLst/>
              <a:ahLst/>
              <a:cxnLst/>
              <a:rect l="l" t="t" r="r" b="b"/>
              <a:pathLst>
                <a:path w="2481" h="2111" extrusionOk="0">
                  <a:moveTo>
                    <a:pt x="0" y="1"/>
                  </a:moveTo>
                  <a:lnTo>
                    <a:pt x="714" y="2111"/>
                  </a:lnTo>
                  <a:lnTo>
                    <a:pt x="2481" y="2111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95;p48">
              <a:extLst>
                <a:ext uri="{FF2B5EF4-FFF2-40B4-BE49-F238E27FC236}">
                  <a16:creationId xmlns:a16="http://schemas.microsoft.com/office/drawing/2014/main" id="{EBFFE076-BDEB-426A-A843-C42EC9A1412D}"/>
                </a:ext>
              </a:extLst>
            </p:cNvPr>
            <p:cNvSpPr/>
            <p:nvPr/>
          </p:nvSpPr>
          <p:spPr>
            <a:xfrm>
              <a:off x="4036705" y="1594149"/>
              <a:ext cx="230099" cy="301723"/>
            </a:xfrm>
            <a:custGeom>
              <a:avLst/>
              <a:gdLst/>
              <a:ahLst/>
              <a:cxnLst/>
              <a:rect l="l" t="t" r="r" b="b"/>
              <a:pathLst>
                <a:path w="12603" h="16526" extrusionOk="0">
                  <a:moveTo>
                    <a:pt x="5003" y="0"/>
                  </a:moveTo>
                  <a:cubicBezTo>
                    <a:pt x="3806" y="0"/>
                    <a:pt x="2779" y="135"/>
                    <a:pt x="2779" y="135"/>
                  </a:cubicBezTo>
                  <a:cubicBezTo>
                    <a:pt x="2779" y="135"/>
                    <a:pt x="0" y="5148"/>
                    <a:pt x="635" y="15266"/>
                  </a:cubicBezTo>
                  <a:cubicBezTo>
                    <a:pt x="3455" y="15643"/>
                    <a:pt x="8632" y="16341"/>
                    <a:pt x="10003" y="16525"/>
                  </a:cubicBezTo>
                  <a:cubicBezTo>
                    <a:pt x="10133" y="15815"/>
                    <a:pt x="10208" y="13697"/>
                    <a:pt x="10533" y="10933"/>
                  </a:cubicBezTo>
                  <a:cubicBezTo>
                    <a:pt x="10671" y="9757"/>
                    <a:pt x="10854" y="8457"/>
                    <a:pt x="11108" y="7101"/>
                  </a:cubicBezTo>
                  <a:cubicBezTo>
                    <a:pt x="11459" y="5248"/>
                    <a:pt x="11933" y="3284"/>
                    <a:pt x="12602" y="1371"/>
                  </a:cubicBezTo>
                  <a:cubicBezTo>
                    <a:pt x="12602" y="1371"/>
                    <a:pt x="11516" y="990"/>
                    <a:pt x="10268" y="707"/>
                  </a:cubicBezTo>
                  <a:cubicBezTo>
                    <a:pt x="10021" y="650"/>
                    <a:pt x="9771" y="598"/>
                    <a:pt x="9521" y="550"/>
                  </a:cubicBezTo>
                  <a:cubicBezTo>
                    <a:pt x="8333" y="333"/>
                    <a:pt x="6603" y="60"/>
                    <a:pt x="5536" y="16"/>
                  </a:cubicBezTo>
                  <a:cubicBezTo>
                    <a:pt x="5371" y="8"/>
                    <a:pt x="5210" y="0"/>
                    <a:pt x="5050" y="0"/>
                  </a:cubicBezTo>
                  <a:cubicBezTo>
                    <a:pt x="5034" y="0"/>
                    <a:pt x="5019" y="0"/>
                    <a:pt x="50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96;p48">
              <a:extLst>
                <a:ext uri="{FF2B5EF4-FFF2-40B4-BE49-F238E27FC236}">
                  <a16:creationId xmlns:a16="http://schemas.microsoft.com/office/drawing/2014/main" id="{EBB3193E-2C5F-4ED3-8727-A149E34C0A5D}"/>
                </a:ext>
              </a:extLst>
            </p:cNvPr>
            <p:cNvSpPr/>
            <p:nvPr/>
          </p:nvSpPr>
          <p:spPr>
            <a:xfrm>
              <a:off x="4211929" y="1723796"/>
              <a:ext cx="33630" cy="69981"/>
            </a:xfrm>
            <a:custGeom>
              <a:avLst/>
              <a:gdLst/>
              <a:ahLst/>
              <a:cxnLst/>
              <a:rect l="l" t="t" r="r" b="b"/>
              <a:pathLst>
                <a:path w="1842" h="3833" extrusionOk="0">
                  <a:moveTo>
                    <a:pt x="1842" y="0"/>
                  </a:moveTo>
                  <a:lnTo>
                    <a:pt x="1" y="908"/>
                  </a:lnTo>
                  <a:lnTo>
                    <a:pt x="1267" y="3832"/>
                  </a:lnTo>
                  <a:cubicBezTo>
                    <a:pt x="1405" y="2652"/>
                    <a:pt x="1588" y="1356"/>
                    <a:pt x="18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97;p48">
              <a:extLst>
                <a:ext uri="{FF2B5EF4-FFF2-40B4-BE49-F238E27FC236}">
                  <a16:creationId xmlns:a16="http://schemas.microsoft.com/office/drawing/2014/main" id="{868DD711-C071-496F-B836-6DE2CACA79E6}"/>
                </a:ext>
              </a:extLst>
            </p:cNvPr>
            <p:cNvSpPr/>
            <p:nvPr/>
          </p:nvSpPr>
          <p:spPr>
            <a:xfrm>
              <a:off x="4107404" y="1652208"/>
              <a:ext cx="66074" cy="76572"/>
            </a:xfrm>
            <a:custGeom>
              <a:avLst/>
              <a:gdLst/>
              <a:ahLst/>
              <a:cxnLst/>
              <a:rect l="l" t="t" r="r" b="b"/>
              <a:pathLst>
                <a:path w="3619" h="4194" extrusionOk="0">
                  <a:moveTo>
                    <a:pt x="2050" y="242"/>
                  </a:moveTo>
                  <a:cubicBezTo>
                    <a:pt x="2357" y="242"/>
                    <a:pt x="2645" y="354"/>
                    <a:pt x="2869" y="567"/>
                  </a:cubicBezTo>
                  <a:cubicBezTo>
                    <a:pt x="3197" y="877"/>
                    <a:pt x="3372" y="1363"/>
                    <a:pt x="3346" y="1908"/>
                  </a:cubicBezTo>
                  <a:cubicBezTo>
                    <a:pt x="3302" y="2935"/>
                    <a:pt x="2566" y="3847"/>
                    <a:pt x="1707" y="3940"/>
                  </a:cubicBezTo>
                  <a:cubicBezTo>
                    <a:pt x="1658" y="3945"/>
                    <a:pt x="1610" y="3948"/>
                    <a:pt x="1562" y="3948"/>
                  </a:cubicBezTo>
                  <a:cubicBezTo>
                    <a:pt x="1258" y="3948"/>
                    <a:pt x="974" y="3836"/>
                    <a:pt x="750" y="3626"/>
                  </a:cubicBezTo>
                  <a:cubicBezTo>
                    <a:pt x="418" y="3316"/>
                    <a:pt x="247" y="2826"/>
                    <a:pt x="269" y="2285"/>
                  </a:cubicBezTo>
                  <a:cubicBezTo>
                    <a:pt x="317" y="1258"/>
                    <a:pt x="1053" y="347"/>
                    <a:pt x="1912" y="249"/>
                  </a:cubicBezTo>
                  <a:cubicBezTo>
                    <a:pt x="1961" y="246"/>
                    <a:pt x="2005" y="242"/>
                    <a:pt x="2050" y="242"/>
                  </a:cubicBezTo>
                  <a:close/>
                  <a:moveTo>
                    <a:pt x="2059" y="1"/>
                  </a:moveTo>
                  <a:cubicBezTo>
                    <a:pt x="2002" y="1"/>
                    <a:pt x="1944" y="4"/>
                    <a:pt x="1886" y="11"/>
                  </a:cubicBezTo>
                  <a:cubicBezTo>
                    <a:pt x="911" y="118"/>
                    <a:pt x="78" y="1135"/>
                    <a:pt x="26" y="2274"/>
                  </a:cubicBezTo>
                  <a:cubicBezTo>
                    <a:pt x="0" y="2887"/>
                    <a:pt x="202" y="3447"/>
                    <a:pt x="583" y="3802"/>
                  </a:cubicBezTo>
                  <a:cubicBezTo>
                    <a:pt x="855" y="4055"/>
                    <a:pt x="1199" y="4194"/>
                    <a:pt x="1565" y="4194"/>
                  </a:cubicBezTo>
                  <a:cubicBezTo>
                    <a:pt x="1621" y="4194"/>
                    <a:pt x="1677" y="4190"/>
                    <a:pt x="1733" y="4183"/>
                  </a:cubicBezTo>
                  <a:cubicBezTo>
                    <a:pt x="2704" y="4074"/>
                    <a:pt x="3537" y="3059"/>
                    <a:pt x="3589" y="1919"/>
                  </a:cubicBezTo>
                  <a:cubicBezTo>
                    <a:pt x="3619" y="1303"/>
                    <a:pt x="3417" y="746"/>
                    <a:pt x="3033" y="387"/>
                  </a:cubicBezTo>
                  <a:cubicBezTo>
                    <a:pt x="2765" y="135"/>
                    <a:pt x="242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98;p48">
              <a:extLst>
                <a:ext uri="{FF2B5EF4-FFF2-40B4-BE49-F238E27FC236}">
                  <a16:creationId xmlns:a16="http://schemas.microsoft.com/office/drawing/2014/main" id="{B78B7B19-528D-40A8-B093-6AC4370A95A9}"/>
                </a:ext>
              </a:extLst>
            </p:cNvPr>
            <p:cNvSpPr/>
            <p:nvPr/>
          </p:nvSpPr>
          <p:spPr>
            <a:xfrm>
              <a:off x="4137401" y="1521320"/>
              <a:ext cx="83017" cy="98755"/>
            </a:xfrm>
            <a:custGeom>
              <a:avLst/>
              <a:gdLst/>
              <a:ahLst/>
              <a:cxnLst/>
              <a:rect l="l" t="t" r="r" b="b"/>
              <a:pathLst>
                <a:path w="4547" h="5409" extrusionOk="0">
                  <a:moveTo>
                    <a:pt x="4546" y="0"/>
                  </a:moveTo>
                  <a:lnTo>
                    <a:pt x="1819" y="1760"/>
                  </a:lnTo>
                  <a:cubicBezTo>
                    <a:pt x="1935" y="2791"/>
                    <a:pt x="1827" y="3855"/>
                    <a:pt x="352" y="4005"/>
                  </a:cubicBezTo>
                  <a:cubicBezTo>
                    <a:pt x="49" y="4396"/>
                    <a:pt x="0" y="5174"/>
                    <a:pt x="1102" y="5349"/>
                  </a:cubicBezTo>
                  <a:cubicBezTo>
                    <a:pt x="1361" y="5390"/>
                    <a:pt x="1607" y="5408"/>
                    <a:pt x="1841" y="5408"/>
                  </a:cubicBezTo>
                  <a:cubicBezTo>
                    <a:pt x="2905" y="5408"/>
                    <a:pt x="3721" y="5022"/>
                    <a:pt x="4337" y="4539"/>
                  </a:cubicBezTo>
                  <a:cubicBezTo>
                    <a:pt x="3556" y="3564"/>
                    <a:pt x="4120" y="1248"/>
                    <a:pt x="4546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99;p48">
              <a:extLst>
                <a:ext uri="{FF2B5EF4-FFF2-40B4-BE49-F238E27FC236}">
                  <a16:creationId xmlns:a16="http://schemas.microsoft.com/office/drawing/2014/main" id="{26F68284-0F30-4B2E-B4BB-00675832A796}"/>
                </a:ext>
              </a:extLst>
            </p:cNvPr>
            <p:cNvSpPr/>
            <p:nvPr/>
          </p:nvSpPr>
          <p:spPr>
            <a:xfrm>
              <a:off x="4170612" y="1534411"/>
              <a:ext cx="30034" cy="32206"/>
            </a:xfrm>
            <a:custGeom>
              <a:avLst/>
              <a:gdLst/>
              <a:ahLst/>
              <a:cxnLst/>
              <a:rect l="l" t="t" r="r" b="b"/>
              <a:pathLst>
                <a:path w="1645" h="1764" extrusionOk="0">
                  <a:moveTo>
                    <a:pt x="1614" y="0"/>
                  </a:moveTo>
                  <a:lnTo>
                    <a:pt x="0" y="1043"/>
                  </a:lnTo>
                  <a:cubicBezTo>
                    <a:pt x="31" y="1286"/>
                    <a:pt x="45" y="1532"/>
                    <a:pt x="31" y="1764"/>
                  </a:cubicBezTo>
                  <a:cubicBezTo>
                    <a:pt x="586" y="1760"/>
                    <a:pt x="1416" y="1264"/>
                    <a:pt x="1550" y="699"/>
                  </a:cubicBezTo>
                  <a:cubicBezTo>
                    <a:pt x="1617" y="415"/>
                    <a:pt x="1644" y="143"/>
                    <a:pt x="1614" y="0"/>
                  </a:cubicBez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800;p48">
              <a:extLst>
                <a:ext uri="{FF2B5EF4-FFF2-40B4-BE49-F238E27FC236}">
                  <a16:creationId xmlns:a16="http://schemas.microsoft.com/office/drawing/2014/main" id="{D33E1104-9BF5-4723-A143-F4010C0C0CC9}"/>
                </a:ext>
              </a:extLst>
            </p:cNvPr>
            <p:cNvSpPr/>
            <p:nvPr/>
          </p:nvSpPr>
          <p:spPr>
            <a:xfrm>
              <a:off x="4127761" y="1429832"/>
              <a:ext cx="77010" cy="70985"/>
            </a:xfrm>
            <a:custGeom>
              <a:avLst/>
              <a:gdLst/>
              <a:ahLst/>
              <a:cxnLst/>
              <a:rect l="l" t="t" r="r" b="b"/>
              <a:pathLst>
                <a:path w="4218" h="3888" extrusionOk="0">
                  <a:moveTo>
                    <a:pt x="1762" y="0"/>
                  </a:moveTo>
                  <a:cubicBezTo>
                    <a:pt x="446" y="0"/>
                    <a:pt x="1" y="3199"/>
                    <a:pt x="838" y="3824"/>
                  </a:cubicBezTo>
                  <a:cubicBezTo>
                    <a:pt x="898" y="3867"/>
                    <a:pt x="965" y="3887"/>
                    <a:pt x="1040" y="3887"/>
                  </a:cubicBezTo>
                  <a:cubicBezTo>
                    <a:pt x="2042" y="3887"/>
                    <a:pt x="4217" y="197"/>
                    <a:pt x="1828" y="3"/>
                  </a:cubicBezTo>
                  <a:cubicBezTo>
                    <a:pt x="1806" y="1"/>
                    <a:pt x="1784" y="0"/>
                    <a:pt x="1762" y="0"/>
                  </a:cubicBezTo>
                  <a:close/>
                </a:path>
              </a:pathLst>
            </a:custGeom>
            <a:solidFill>
              <a:srgbClr val="1E2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01;p48">
              <a:extLst>
                <a:ext uri="{FF2B5EF4-FFF2-40B4-BE49-F238E27FC236}">
                  <a16:creationId xmlns:a16="http://schemas.microsoft.com/office/drawing/2014/main" id="{D887C388-BC77-48CE-8239-ABC5EDE225A1}"/>
                </a:ext>
              </a:extLst>
            </p:cNvPr>
            <p:cNvSpPr/>
            <p:nvPr/>
          </p:nvSpPr>
          <p:spPr>
            <a:xfrm>
              <a:off x="4130719" y="1433794"/>
              <a:ext cx="102644" cy="125739"/>
            </a:xfrm>
            <a:custGeom>
              <a:avLst/>
              <a:gdLst/>
              <a:ahLst/>
              <a:cxnLst/>
              <a:rect l="l" t="t" r="r" b="b"/>
              <a:pathLst>
                <a:path w="5622" h="6887" extrusionOk="0">
                  <a:moveTo>
                    <a:pt x="3001" y="0"/>
                  </a:moveTo>
                  <a:cubicBezTo>
                    <a:pt x="2798" y="0"/>
                    <a:pt x="2589" y="26"/>
                    <a:pt x="2376" y="81"/>
                  </a:cubicBezTo>
                  <a:cubicBezTo>
                    <a:pt x="583" y="544"/>
                    <a:pt x="1" y="3087"/>
                    <a:pt x="161" y="4697"/>
                  </a:cubicBezTo>
                  <a:cubicBezTo>
                    <a:pt x="289" y="5971"/>
                    <a:pt x="1360" y="6886"/>
                    <a:pt x="2508" y="6886"/>
                  </a:cubicBezTo>
                  <a:cubicBezTo>
                    <a:pt x="2970" y="6886"/>
                    <a:pt x="3444" y="6738"/>
                    <a:pt x="3874" y="6404"/>
                  </a:cubicBezTo>
                  <a:cubicBezTo>
                    <a:pt x="4871" y="5635"/>
                    <a:pt x="4983" y="4608"/>
                    <a:pt x="5323" y="2889"/>
                  </a:cubicBezTo>
                  <a:cubicBezTo>
                    <a:pt x="5621" y="1375"/>
                    <a:pt x="4479" y="0"/>
                    <a:pt x="3001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02;p48">
              <a:extLst>
                <a:ext uri="{FF2B5EF4-FFF2-40B4-BE49-F238E27FC236}">
                  <a16:creationId xmlns:a16="http://schemas.microsoft.com/office/drawing/2014/main" id="{ED039080-D808-43CB-8EC7-25B05D12C92C}"/>
                </a:ext>
              </a:extLst>
            </p:cNvPr>
            <p:cNvSpPr/>
            <p:nvPr/>
          </p:nvSpPr>
          <p:spPr>
            <a:xfrm>
              <a:off x="4193689" y="1443068"/>
              <a:ext cx="93077" cy="74929"/>
            </a:xfrm>
            <a:custGeom>
              <a:avLst/>
              <a:gdLst/>
              <a:ahLst/>
              <a:cxnLst/>
              <a:rect l="l" t="t" r="r" b="b"/>
              <a:pathLst>
                <a:path w="5098" h="4104" extrusionOk="0">
                  <a:moveTo>
                    <a:pt x="2134" y="0"/>
                  </a:moveTo>
                  <a:cubicBezTo>
                    <a:pt x="1" y="0"/>
                    <a:pt x="607" y="4104"/>
                    <a:pt x="1391" y="4104"/>
                  </a:cubicBezTo>
                  <a:cubicBezTo>
                    <a:pt x="1436" y="4104"/>
                    <a:pt x="1481" y="4091"/>
                    <a:pt x="1527" y="4062"/>
                  </a:cubicBezTo>
                  <a:cubicBezTo>
                    <a:pt x="3327" y="2942"/>
                    <a:pt x="5097" y="140"/>
                    <a:pt x="2213" y="2"/>
                  </a:cubicBezTo>
                  <a:cubicBezTo>
                    <a:pt x="2187" y="1"/>
                    <a:pt x="2160" y="0"/>
                    <a:pt x="21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03;p48">
              <a:extLst>
                <a:ext uri="{FF2B5EF4-FFF2-40B4-BE49-F238E27FC236}">
                  <a16:creationId xmlns:a16="http://schemas.microsoft.com/office/drawing/2014/main" id="{5F16374D-E9BB-4293-908D-9943CDCE5018}"/>
                </a:ext>
              </a:extLst>
            </p:cNvPr>
            <p:cNvSpPr/>
            <p:nvPr/>
          </p:nvSpPr>
          <p:spPr>
            <a:xfrm>
              <a:off x="4102895" y="1404801"/>
              <a:ext cx="161378" cy="57639"/>
            </a:xfrm>
            <a:custGeom>
              <a:avLst/>
              <a:gdLst/>
              <a:ahLst/>
              <a:cxnLst/>
              <a:rect l="l" t="t" r="r" b="b"/>
              <a:pathLst>
                <a:path w="8839" h="3157" extrusionOk="0">
                  <a:moveTo>
                    <a:pt x="4199" y="0"/>
                  </a:moveTo>
                  <a:cubicBezTo>
                    <a:pt x="3816" y="0"/>
                    <a:pt x="3402" y="232"/>
                    <a:pt x="3052" y="616"/>
                  </a:cubicBezTo>
                  <a:cubicBezTo>
                    <a:pt x="2716" y="981"/>
                    <a:pt x="2218" y="1145"/>
                    <a:pt x="1782" y="1145"/>
                  </a:cubicBezTo>
                  <a:cubicBezTo>
                    <a:pt x="1398" y="1145"/>
                    <a:pt x="1063" y="1018"/>
                    <a:pt x="930" y="791"/>
                  </a:cubicBezTo>
                  <a:lnTo>
                    <a:pt x="930" y="791"/>
                  </a:lnTo>
                  <a:cubicBezTo>
                    <a:pt x="1" y="2476"/>
                    <a:pt x="1984" y="1990"/>
                    <a:pt x="3142" y="2543"/>
                  </a:cubicBezTo>
                  <a:cubicBezTo>
                    <a:pt x="3485" y="2707"/>
                    <a:pt x="3875" y="2753"/>
                    <a:pt x="4283" y="2753"/>
                  </a:cubicBezTo>
                  <a:cubicBezTo>
                    <a:pt x="4806" y="2753"/>
                    <a:pt x="5360" y="2677"/>
                    <a:pt x="5884" y="2677"/>
                  </a:cubicBezTo>
                  <a:cubicBezTo>
                    <a:pt x="6329" y="2677"/>
                    <a:pt x="6753" y="2732"/>
                    <a:pt x="7119" y="2935"/>
                  </a:cubicBezTo>
                  <a:cubicBezTo>
                    <a:pt x="7397" y="3090"/>
                    <a:pt x="7633" y="3157"/>
                    <a:pt x="7830" y="3157"/>
                  </a:cubicBezTo>
                  <a:cubicBezTo>
                    <a:pt x="8839" y="3157"/>
                    <a:pt x="8805" y="1395"/>
                    <a:pt x="7982" y="698"/>
                  </a:cubicBezTo>
                  <a:cubicBezTo>
                    <a:pt x="7682" y="445"/>
                    <a:pt x="7369" y="360"/>
                    <a:pt x="7061" y="360"/>
                  </a:cubicBezTo>
                  <a:cubicBezTo>
                    <a:pt x="6443" y="360"/>
                    <a:pt x="5847" y="701"/>
                    <a:pt x="5424" y="701"/>
                  </a:cubicBezTo>
                  <a:cubicBezTo>
                    <a:pt x="5251" y="701"/>
                    <a:pt x="5106" y="644"/>
                    <a:pt x="5002" y="481"/>
                  </a:cubicBezTo>
                  <a:cubicBezTo>
                    <a:pt x="4787" y="147"/>
                    <a:pt x="4503" y="0"/>
                    <a:pt x="4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04;p48">
              <a:extLst>
                <a:ext uri="{FF2B5EF4-FFF2-40B4-BE49-F238E27FC236}">
                  <a16:creationId xmlns:a16="http://schemas.microsoft.com/office/drawing/2014/main" id="{77A5BD98-3C1A-4EEA-97FA-9BD53999A965}"/>
                </a:ext>
              </a:extLst>
            </p:cNvPr>
            <p:cNvSpPr/>
            <p:nvPr/>
          </p:nvSpPr>
          <p:spPr>
            <a:xfrm>
              <a:off x="4249849" y="1440768"/>
              <a:ext cx="22329" cy="12470"/>
            </a:xfrm>
            <a:custGeom>
              <a:avLst/>
              <a:gdLst/>
              <a:ahLst/>
              <a:cxnLst/>
              <a:rect l="l" t="t" r="r" b="b"/>
              <a:pathLst>
                <a:path w="1223" h="683" extrusionOk="0">
                  <a:moveTo>
                    <a:pt x="1211" y="1"/>
                  </a:moveTo>
                  <a:cubicBezTo>
                    <a:pt x="1024" y="532"/>
                    <a:pt x="1" y="569"/>
                    <a:pt x="1" y="569"/>
                  </a:cubicBezTo>
                  <a:cubicBezTo>
                    <a:pt x="250" y="647"/>
                    <a:pt x="452" y="682"/>
                    <a:pt x="615" y="682"/>
                  </a:cubicBezTo>
                  <a:cubicBezTo>
                    <a:pt x="1083" y="682"/>
                    <a:pt x="1222" y="392"/>
                    <a:pt x="121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05;p48">
              <a:extLst>
                <a:ext uri="{FF2B5EF4-FFF2-40B4-BE49-F238E27FC236}">
                  <a16:creationId xmlns:a16="http://schemas.microsoft.com/office/drawing/2014/main" id="{3906B9A4-7FCF-4C61-9E43-F69C5F097468}"/>
                </a:ext>
              </a:extLst>
            </p:cNvPr>
            <p:cNvSpPr/>
            <p:nvPr/>
          </p:nvSpPr>
          <p:spPr>
            <a:xfrm>
              <a:off x="4203183" y="1500415"/>
              <a:ext cx="40623" cy="33813"/>
            </a:xfrm>
            <a:custGeom>
              <a:avLst/>
              <a:gdLst/>
              <a:ahLst/>
              <a:cxnLst/>
              <a:rect l="l" t="t" r="r" b="b"/>
              <a:pathLst>
                <a:path w="2225" h="1852" extrusionOk="0">
                  <a:moveTo>
                    <a:pt x="1373" y="1"/>
                  </a:moveTo>
                  <a:cubicBezTo>
                    <a:pt x="903" y="1"/>
                    <a:pt x="442" y="473"/>
                    <a:pt x="245" y="858"/>
                  </a:cubicBezTo>
                  <a:cubicBezTo>
                    <a:pt x="1" y="1327"/>
                    <a:pt x="155" y="1851"/>
                    <a:pt x="682" y="1851"/>
                  </a:cubicBezTo>
                  <a:cubicBezTo>
                    <a:pt x="705" y="1851"/>
                    <a:pt x="728" y="1850"/>
                    <a:pt x="752" y="1848"/>
                  </a:cubicBezTo>
                  <a:cubicBezTo>
                    <a:pt x="1141" y="1818"/>
                    <a:pt x="1581" y="1624"/>
                    <a:pt x="1881" y="1257"/>
                  </a:cubicBezTo>
                  <a:cubicBezTo>
                    <a:pt x="2224" y="840"/>
                    <a:pt x="2124" y="216"/>
                    <a:pt x="1589" y="36"/>
                  </a:cubicBezTo>
                  <a:cubicBezTo>
                    <a:pt x="1518" y="12"/>
                    <a:pt x="1445" y="1"/>
                    <a:pt x="1373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06;p48">
              <a:extLst>
                <a:ext uri="{FF2B5EF4-FFF2-40B4-BE49-F238E27FC236}">
                  <a16:creationId xmlns:a16="http://schemas.microsoft.com/office/drawing/2014/main" id="{2D6246ED-F3B9-4CE9-A9C9-B3D0F307F6A6}"/>
                </a:ext>
              </a:extLst>
            </p:cNvPr>
            <p:cNvSpPr/>
            <p:nvPr/>
          </p:nvSpPr>
          <p:spPr>
            <a:xfrm>
              <a:off x="3937537" y="1872850"/>
              <a:ext cx="229278" cy="680256"/>
            </a:xfrm>
            <a:custGeom>
              <a:avLst/>
              <a:gdLst/>
              <a:ahLst/>
              <a:cxnLst/>
              <a:rect l="l" t="t" r="r" b="b"/>
              <a:pathLst>
                <a:path w="12558" h="37259" extrusionOk="0">
                  <a:moveTo>
                    <a:pt x="6394" y="1"/>
                  </a:moveTo>
                  <a:cubicBezTo>
                    <a:pt x="6394" y="1"/>
                    <a:pt x="1703" y="14385"/>
                    <a:pt x="1176" y="19753"/>
                  </a:cubicBezTo>
                  <a:cubicBezTo>
                    <a:pt x="623" y="25336"/>
                    <a:pt x="0" y="36280"/>
                    <a:pt x="0" y="36280"/>
                  </a:cubicBezTo>
                  <a:lnTo>
                    <a:pt x="2827" y="37259"/>
                  </a:lnTo>
                  <a:cubicBezTo>
                    <a:pt x="2827" y="37259"/>
                    <a:pt x="5598" y="26338"/>
                    <a:pt x="6465" y="20899"/>
                  </a:cubicBezTo>
                  <a:cubicBezTo>
                    <a:pt x="6730" y="19244"/>
                    <a:pt x="7320" y="16955"/>
                    <a:pt x="8034" y="14508"/>
                  </a:cubicBezTo>
                  <a:cubicBezTo>
                    <a:pt x="8934" y="11427"/>
                    <a:pt x="10028" y="8106"/>
                    <a:pt x="10914" y="5503"/>
                  </a:cubicBezTo>
                  <a:cubicBezTo>
                    <a:pt x="11851" y="2765"/>
                    <a:pt x="12557" y="830"/>
                    <a:pt x="12557" y="830"/>
                  </a:cubicBezTo>
                  <a:lnTo>
                    <a:pt x="639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07;p48">
              <a:extLst>
                <a:ext uri="{FF2B5EF4-FFF2-40B4-BE49-F238E27FC236}">
                  <a16:creationId xmlns:a16="http://schemas.microsoft.com/office/drawing/2014/main" id="{220C77C7-1746-40B9-9B89-ABE0F02EF5EF}"/>
                </a:ext>
              </a:extLst>
            </p:cNvPr>
            <p:cNvSpPr/>
            <p:nvPr/>
          </p:nvSpPr>
          <p:spPr>
            <a:xfrm>
              <a:off x="4082373" y="1947322"/>
              <a:ext cx="54444" cy="190426"/>
            </a:xfrm>
            <a:custGeom>
              <a:avLst/>
              <a:gdLst/>
              <a:ahLst/>
              <a:cxnLst/>
              <a:rect l="l" t="t" r="r" b="b"/>
              <a:pathLst>
                <a:path w="2982" h="10430" extrusionOk="0">
                  <a:moveTo>
                    <a:pt x="2428" y="0"/>
                  </a:moveTo>
                  <a:cubicBezTo>
                    <a:pt x="777" y="1726"/>
                    <a:pt x="0" y="7344"/>
                    <a:pt x="101" y="10429"/>
                  </a:cubicBezTo>
                  <a:cubicBezTo>
                    <a:pt x="1001" y="7348"/>
                    <a:pt x="2095" y="4027"/>
                    <a:pt x="2981" y="1424"/>
                  </a:cubicBezTo>
                  <a:lnTo>
                    <a:pt x="242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08;p48">
              <a:extLst>
                <a:ext uri="{FF2B5EF4-FFF2-40B4-BE49-F238E27FC236}">
                  <a16:creationId xmlns:a16="http://schemas.microsoft.com/office/drawing/2014/main" id="{2FF32EBE-2E72-4DD7-8445-DB7DB75252A2}"/>
                </a:ext>
              </a:extLst>
            </p:cNvPr>
            <p:cNvSpPr/>
            <p:nvPr/>
          </p:nvSpPr>
          <p:spPr>
            <a:xfrm>
              <a:off x="4109449" y="1880975"/>
              <a:ext cx="152359" cy="685021"/>
            </a:xfrm>
            <a:custGeom>
              <a:avLst/>
              <a:gdLst/>
              <a:ahLst/>
              <a:cxnLst/>
              <a:rect l="l" t="t" r="r" b="b"/>
              <a:pathLst>
                <a:path w="8345" h="37520" extrusionOk="0">
                  <a:moveTo>
                    <a:pt x="302" y="0"/>
                  </a:moveTo>
                  <a:lnTo>
                    <a:pt x="302" y="0"/>
                  </a:lnTo>
                  <a:cubicBezTo>
                    <a:pt x="302" y="1"/>
                    <a:pt x="0" y="15146"/>
                    <a:pt x="414" y="20308"/>
                  </a:cubicBezTo>
                  <a:cubicBezTo>
                    <a:pt x="871" y="25964"/>
                    <a:pt x="5106" y="37519"/>
                    <a:pt x="5106" y="37519"/>
                  </a:cubicBezTo>
                  <a:lnTo>
                    <a:pt x="8344" y="37519"/>
                  </a:lnTo>
                  <a:cubicBezTo>
                    <a:pt x="8344" y="37519"/>
                    <a:pt x="6186" y="26942"/>
                    <a:pt x="5520" y="21451"/>
                  </a:cubicBezTo>
                  <a:cubicBezTo>
                    <a:pt x="4766" y="15198"/>
                    <a:pt x="6350" y="819"/>
                    <a:pt x="6350" y="81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09;p48">
              <a:extLst>
                <a:ext uri="{FF2B5EF4-FFF2-40B4-BE49-F238E27FC236}">
                  <a16:creationId xmlns:a16="http://schemas.microsoft.com/office/drawing/2014/main" id="{74701809-6A8C-4D84-99B9-BB747D959A1A}"/>
                </a:ext>
              </a:extLst>
            </p:cNvPr>
            <p:cNvSpPr/>
            <p:nvPr/>
          </p:nvSpPr>
          <p:spPr>
            <a:xfrm>
              <a:off x="4187372" y="2545109"/>
              <a:ext cx="77832" cy="22201"/>
            </a:xfrm>
            <a:custGeom>
              <a:avLst/>
              <a:gdLst/>
              <a:ahLst/>
              <a:cxnLst/>
              <a:rect l="l" t="t" r="r" b="b"/>
              <a:pathLst>
                <a:path w="4263" h="1216" extrusionOk="0">
                  <a:moveTo>
                    <a:pt x="1" y="0"/>
                  </a:moveTo>
                  <a:lnTo>
                    <a:pt x="449" y="1215"/>
                  </a:lnTo>
                  <a:lnTo>
                    <a:pt x="4263" y="1215"/>
                  </a:lnTo>
                  <a:lnTo>
                    <a:pt x="4263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10;p48">
              <a:extLst>
                <a:ext uri="{FF2B5EF4-FFF2-40B4-BE49-F238E27FC236}">
                  <a16:creationId xmlns:a16="http://schemas.microsoft.com/office/drawing/2014/main" id="{048CFC55-D9C1-40DA-9A7A-08C3C0AD03F0}"/>
                </a:ext>
              </a:extLst>
            </p:cNvPr>
            <p:cNvSpPr/>
            <p:nvPr/>
          </p:nvSpPr>
          <p:spPr>
            <a:xfrm>
              <a:off x="3930580" y="2510730"/>
              <a:ext cx="68466" cy="44767"/>
            </a:xfrm>
            <a:custGeom>
              <a:avLst/>
              <a:gdLst/>
              <a:ahLst/>
              <a:cxnLst/>
              <a:rect l="l" t="t" r="r" b="b"/>
              <a:pathLst>
                <a:path w="3750" h="2452" extrusionOk="0">
                  <a:moveTo>
                    <a:pt x="0" y="1"/>
                  </a:moveTo>
                  <a:lnTo>
                    <a:pt x="0" y="1286"/>
                  </a:lnTo>
                  <a:lnTo>
                    <a:pt x="3372" y="2452"/>
                  </a:lnTo>
                  <a:lnTo>
                    <a:pt x="3750" y="13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11;p48">
              <a:extLst>
                <a:ext uri="{FF2B5EF4-FFF2-40B4-BE49-F238E27FC236}">
                  <a16:creationId xmlns:a16="http://schemas.microsoft.com/office/drawing/2014/main" id="{BC9F9242-B0D6-4EBD-866A-055DC48ABB1D}"/>
                </a:ext>
              </a:extLst>
            </p:cNvPr>
            <p:cNvSpPr/>
            <p:nvPr/>
          </p:nvSpPr>
          <p:spPr>
            <a:xfrm>
              <a:off x="4172182" y="1483801"/>
              <a:ext cx="6828" cy="9384"/>
            </a:xfrm>
            <a:custGeom>
              <a:avLst/>
              <a:gdLst/>
              <a:ahLst/>
              <a:cxnLst/>
              <a:rect l="l" t="t" r="r" b="b"/>
              <a:pathLst>
                <a:path w="374" h="514" extrusionOk="0">
                  <a:moveTo>
                    <a:pt x="210" y="1"/>
                  </a:moveTo>
                  <a:cubicBezTo>
                    <a:pt x="122" y="1"/>
                    <a:pt x="40" y="99"/>
                    <a:pt x="23" y="233"/>
                  </a:cubicBezTo>
                  <a:cubicBezTo>
                    <a:pt x="0" y="374"/>
                    <a:pt x="60" y="502"/>
                    <a:pt x="153" y="513"/>
                  </a:cubicBezTo>
                  <a:cubicBezTo>
                    <a:pt x="158" y="513"/>
                    <a:pt x="163" y="513"/>
                    <a:pt x="168" y="513"/>
                  </a:cubicBezTo>
                  <a:cubicBezTo>
                    <a:pt x="256" y="513"/>
                    <a:pt x="337" y="412"/>
                    <a:pt x="355" y="278"/>
                  </a:cubicBezTo>
                  <a:cubicBezTo>
                    <a:pt x="374" y="140"/>
                    <a:pt x="314" y="12"/>
                    <a:pt x="224" y="2"/>
                  </a:cubicBezTo>
                  <a:cubicBezTo>
                    <a:pt x="219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12;p48">
              <a:extLst>
                <a:ext uri="{FF2B5EF4-FFF2-40B4-BE49-F238E27FC236}">
                  <a16:creationId xmlns:a16="http://schemas.microsoft.com/office/drawing/2014/main" id="{E595E8B2-E3C5-4197-8C22-5736B019006D}"/>
                </a:ext>
              </a:extLst>
            </p:cNvPr>
            <p:cNvSpPr/>
            <p:nvPr/>
          </p:nvSpPr>
          <p:spPr>
            <a:xfrm>
              <a:off x="4143061" y="1479839"/>
              <a:ext cx="6847" cy="9403"/>
            </a:xfrm>
            <a:custGeom>
              <a:avLst/>
              <a:gdLst/>
              <a:ahLst/>
              <a:cxnLst/>
              <a:rect l="l" t="t" r="r" b="b"/>
              <a:pathLst>
                <a:path w="375" h="515" extrusionOk="0">
                  <a:moveTo>
                    <a:pt x="207" y="1"/>
                  </a:moveTo>
                  <a:cubicBezTo>
                    <a:pt x="119" y="1"/>
                    <a:pt x="37" y="102"/>
                    <a:pt x="19" y="237"/>
                  </a:cubicBezTo>
                  <a:cubicBezTo>
                    <a:pt x="0" y="379"/>
                    <a:pt x="61" y="502"/>
                    <a:pt x="154" y="514"/>
                  </a:cubicBezTo>
                  <a:cubicBezTo>
                    <a:pt x="159" y="514"/>
                    <a:pt x="165" y="515"/>
                    <a:pt x="170" y="515"/>
                  </a:cubicBezTo>
                  <a:cubicBezTo>
                    <a:pt x="254" y="515"/>
                    <a:pt x="334" y="415"/>
                    <a:pt x="355" y="281"/>
                  </a:cubicBezTo>
                  <a:cubicBezTo>
                    <a:pt x="374" y="140"/>
                    <a:pt x="314" y="17"/>
                    <a:pt x="221" y="2"/>
                  </a:cubicBezTo>
                  <a:cubicBezTo>
                    <a:pt x="216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13;p48">
              <a:extLst>
                <a:ext uri="{FF2B5EF4-FFF2-40B4-BE49-F238E27FC236}">
                  <a16:creationId xmlns:a16="http://schemas.microsoft.com/office/drawing/2014/main" id="{AAB4D749-AE52-4E43-B102-09E6E14C22D1}"/>
                </a:ext>
              </a:extLst>
            </p:cNvPr>
            <p:cNvSpPr/>
            <p:nvPr/>
          </p:nvSpPr>
          <p:spPr>
            <a:xfrm>
              <a:off x="4143335" y="1487507"/>
              <a:ext cx="15300" cy="24429"/>
            </a:xfrm>
            <a:custGeom>
              <a:avLst/>
              <a:gdLst/>
              <a:ahLst/>
              <a:cxnLst/>
              <a:rect l="l" t="t" r="r" b="b"/>
              <a:pathLst>
                <a:path w="838" h="1338" extrusionOk="0">
                  <a:moveTo>
                    <a:pt x="837" y="0"/>
                  </a:moveTo>
                  <a:cubicBezTo>
                    <a:pt x="837" y="1"/>
                    <a:pt x="408" y="773"/>
                    <a:pt x="1" y="1116"/>
                  </a:cubicBezTo>
                  <a:cubicBezTo>
                    <a:pt x="156" y="1310"/>
                    <a:pt x="429" y="1337"/>
                    <a:pt x="569" y="1337"/>
                  </a:cubicBezTo>
                  <a:cubicBezTo>
                    <a:pt x="623" y="1337"/>
                    <a:pt x="658" y="1333"/>
                    <a:pt x="658" y="1333"/>
                  </a:cubicBezTo>
                  <a:lnTo>
                    <a:pt x="837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14;p48">
              <a:extLst>
                <a:ext uri="{FF2B5EF4-FFF2-40B4-BE49-F238E27FC236}">
                  <a16:creationId xmlns:a16="http://schemas.microsoft.com/office/drawing/2014/main" id="{73327746-F43A-485C-84C8-51AD375BF01A}"/>
                </a:ext>
              </a:extLst>
            </p:cNvPr>
            <p:cNvSpPr/>
            <p:nvPr/>
          </p:nvSpPr>
          <p:spPr>
            <a:xfrm>
              <a:off x="4161136" y="1512483"/>
              <a:ext cx="20120" cy="7778"/>
            </a:xfrm>
            <a:custGeom>
              <a:avLst/>
              <a:gdLst/>
              <a:ahLst/>
              <a:cxnLst/>
              <a:rect l="l" t="t" r="r" b="b"/>
              <a:pathLst>
                <a:path w="1102" h="426" extrusionOk="0">
                  <a:moveTo>
                    <a:pt x="1056" y="1"/>
                  </a:moveTo>
                  <a:cubicBezTo>
                    <a:pt x="1044" y="1"/>
                    <a:pt x="1032" y="6"/>
                    <a:pt x="1024" y="14"/>
                  </a:cubicBezTo>
                  <a:cubicBezTo>
                    <a:pt x="1021" y="17"/>
                    <a:pt x="734" y="340"/>
                    <a:pt x="226" y="340"/>
                  </a:cubicBezTo>
                  <a:cubicBezTo>
                    <a:pt x="170" y="340"/>
                    <a:pt x="112" y="336"/>
                    <a:pt x="52" y="327"/>
                  </a:cubicBezTo>
                  <a:cubicBezTo>
                    <a:pt x="50" y="327"/>
                    <a:pt x="48" y="327"/>
                    <a:pt x="47" y="327"/>
                  </a:cubicBezTo>
                  <a:cubicBezTo>
                    <a:pt x="26" y="327"/>
                    <a:pt x="7" y="345"/>
                    <a:pt x="4" y="365"/>
                  </a:cubicBezTo>
                  <a:cubicBezTo>
                    <a:pt x="0" y="387"/>
                    <a:pt x="19" y="410"/>
                    <a:pt x="41" y="413"/>
                  </a:cubicBezTo>
                  <a:cubicBezTo>
                    <a:pt x="105" y="421"/>
                    <a:pt x="169" y="425"/>
                    <a:pt x="228" y="425"/>
                  </a:cubicBezTo>
                  <a:cubicBezTo>
                    <a:pt x="774" y="425"/>
                    <a:pt x="1072" y="84"/>
                    <a:pt x="1087" y="70"/>
                  </a:cubicBezTo>
                  <a:cubicBezTo>
                    <a:pt x="1102" y="51"/>
                    <a:pt x="1102" y="25"/>
                    <a:pt x="1083" y="10"/>
                  </a:cubicBezTo>
                  <a:cubicBezTo>
                    <a:pt x="1075" y="3"/>
                    <a:pt x="1066" y="1"/>
                    <a:pt x="10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15;p48">
              <a:extLst>
                <a:ext uri="{FF2B5EF4-FFF2-40B4-BE49-F238E27FC236}">
                  <a16:creationId xmlns:a16="http://schemas.microsoft.com/office/drawing/2014/main" id="{546DD273-6258-47B8-A44F-E553CF56EBB8}"/>
                </a:ext>
              </a:extLst>
            </p:cNvPr>
            <p:cNvSpPr/>
            <p:nvPr/>
          </p:nvSpPr>
          <p:spPr>
            <a:xfrm>
              <a:off x="4177093" y="1470509"/>
              <a:ext cx="13584" cy="10188"/>
            </a:xfrm>
            <a:custGeom>
              <a:avLst/>
              <a:gdLst/>
              <a:ahLst/>
              <a:cxnLst/>
              <a:rect l="l" t="t" r="r" b="b"/>
              <a:pathLst>
                <a:path w="744" h="558" extrusionOk="0">
                  <a:moveTo>
                    <a:pt x="86" y="1"/>
                  </a:moveTo>
                  <a:cubicBezTo>
                    <a:pt x="41" y="1"/>
                    <a:pt x="7" y="33"/>
                    <a:pt x="4" y="75"/>
                  </a:cubicBezTo>
                  <a:cubicBezTo>
                    <a:pt x="0" y="124"/>
                    <a:pt x="34" y="161"/>
                    <a:pt x="83" y="165"/>
                  </a:cubicBezTo>
                  <a:cubicBezTo>
                    <a:pt x="93" y="169"/>
                    <a:pt x="393" y="192"/>
                    <a:pt x="576" y="516"/>
                  </a:cubicBezTo>
                  <a:cubicBezTo>
                    <a:pt x="590" y="542"/>
                    <a:pt x="620" y="557"/>
                    <a:pt x="650" y="557"/>
                  </a:cubicBezTo>
                  <a:cubicBezTo>
                    <a:pt x="662" y="557"/>
                    <a:pt x="676" y="554"/>
                    <a:pt x="691" y="546"/>
                  </a:cubicBezTo>
                  <a:cubicBezTo>
                    <a:pt x="729" y="523"/>
                    <a:pt x="743" y="471"/>
                    <a:pt x="721" y="434"/>
                  </a:cubicBezTo>
                  <a:cubicBezTo>
                    <a:pt x="493" y="30"/>
                    <a:pt x="109" y="1"/>
                    <a:pt x="93" y="1"/>
                  </a:cubicBezTo>
                  <a:cubicBezTo>
                    <a:pt x="91" y="1"/>
                    <a:pt x="89" y="1"/>
                    <a:pt x="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16;p48">
              <a:extLst>
                <a:ext uri="{FF2B5EF4-FFF2-40B4-BE49-F238E27FC236}">
                  <a16:creationId xmlns:a16="http://schemas.microsoft.com/office/drawing/2014/main" id="{114BE2B7-A3F9-4C9D-B29F-60CEC4FE0AF6}"/>
                </a:ext>
              </a:extLst>
            </p:cNvPr>
            <p:cNvSpPr/>
            <p:nvPr/>
          </p:nvSpPr>
          <p:spPr>
            <a:xfrm>
              <a:off x="4136580" y="1463772"/>
              <a:ext cx="13985" cy="9494"/>
            </a:xfrm>
            <a:custGeom>
              <a:avLst/>
              <a:gdLst/>
              <a:ahLst/>
              <a:cxnLst/>
              <a:rect l="l" t="t" r="r" b="b"/>
              <a:pathLst>
                <a:path w="766" h="520" extrusionOk="0">
                  <a:moveTo>
                    <a:pt x="684" y="0"/>
                  </a:moveTo>
                  <a:cubicBezTo>
                    <a:pt x="669" y="0"/>
                    <a:pt x="281" y="4"/>
                    <a:pt x="26" y="389"/>
                  </a:cubicBezTo>
                  <a:cubicBezTo>
                    <a:pt x="0" y="426"/>
                    <a:pt x="8" y="478"/>
                    <a:pt x="49" y="504"/>
                  </a:cubicBezTo>
                  <a:cubicBezTo>
                    <a:pt x="64" y="516"/>
                    <a:pt x="79" y="519"/>
                    <a:pt x="94" y="519"/>
                  </a:cubicBezTo>
                  <a:cubicBezTo>
                    <a:pt x="120" y="519"/>
                    <a:pt x="150" y="504"/>
                    <a:pt x="165" y="482"/>
                  </a:cubicBezTo>
                  <a:cubicBezTo>
                    <a:pt x="371" y="172"/>
                    <a:pt x="669" y="168"/>
                    <a:pt x="684" y="168"/>
                  </a:cubicBezTo>
                  <a:cubicBezTo>
                    <a:pt x="729" y="168"/>
                    <a:pt x="766" y="130"/>
                    <a:pt x="766" y="86"/>
                  </a:cubicBezTo>
                  <a:cubicBezTo>
                    <a:pt x="766" y="41"/>
                    <a:pt x="729" y="4"/>
                    <a:pt x="6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17;p48">
              <a:extLst>
                <a:ext uri="{FF2B5EF4-FFF2-40B4-BE49-F238E27FC236}">
                  <a16:creationId xmlns:a16="http://schemas.microsoft.com/office/drawing/2014/main" id="{AA586802-9B48-4039-B667-0058993646C8}"/>
                </a:ext>
              </a:extLst>
            </p:cNvPr>
            <p:cNvSpPr/>
            <p:nvPr/>
          </p:nvSpPr>
          <p:spPr>
            <a:xfrm>
              <a:off x="4207163" y="2603387"/>
              <a:ext cx="16925" cy="8179"/>
            </a:xfrm>
            <a:custGeom>
              <a:avLst/>
              <a:gdLst/>
              <a:ahLst/>
              <a:cxnLst/>
              <a:rect l="l" t="t" r="r" b="b"/>
              <a:pathLst>
                <a:path w="927" h="448" extrusionOk="0">
                  <a:moveTo>
                    <a:pt x="168" y="80"/>
                  </a:moveTo>
                  <a:cubicBezTo>
                    <a:pt x="303" y="80"/>
                    <a:pt x="572" y="211"/>
                    <a:pt x="773" y="327"/>
                  </a:cubicBezTo>
                  <a:cubicBezTo>
                    <a:pt x="647" y="352"/>
                    <a:pt x="533" y="365"/>
                    <a:pt x="436" y="365"/>
                  </a:cubicBezTo>
                  <a:cubicBezTo>
                    <a:pt x="303" y="365"/>
                    <a:pt x="202" y="341"/>
                    <a:pt x="146" y="294"/>
                  </a:cubicBezTo>
                  <a:cubicBezTo>
                    <a:pt x="101" y="256"/>
                    <a:pt x="82" y="208"/>
                    <a:pt x="90" y="141"/>
                  </a:cubicBezTo>
                  <a:cubicBezTo>
                    <a:pt x="90" y="111"/>
                    <a:pt x="105" y="99"/>
                    <a:pt x="116" y="92"/>
                  </a:cubicBezTo>
                  <a:cubicBezTo>
                    <a:pt x="127" y="85"/>
                    <a:pt x="146" y="80"/>
                    <a:pt x="168" y="80"/>
                  </a:cubicBezTo>
                  <a:close/>
                  <a:moveTo>
                    <a:pt x="163" y="0"/>
                  </a:moveTo>
                  <a:cubicBezTo>
                    <a:pt x="129" y="0"/>
                    <a:pt x="99" y="6"/>
                    <a:pt x="75" y="18"/>
                  </a:cubicBezTo>
                  <a:cubicBezTo>
                    <a:pt x="46" y="32"/>
                    <a:pt x="8" y="66"/>
                    <a:pt x="4" y="137"/>
                  </a:cubicBezTo>
                  <a:cubicBezTo>
                    <a:pt x="1" y="230"/>
                    <a:pt x="27" y="305"/>
                    <a:pt x="90" y="357"/>
                  </a:cubicBezTo>
                  <a:cubicBezTo>
                    <a:pt x="172" y="425"/>
                    <a:pt x="299" y="447"/>
                    <a:pt x="434" y="447"/>
                  </a:cubicBezTo>
                  <a:cubicBezTo>
                    <a:pt x="594" y="447"/>
                    <a:pt x="770" y="413"/>
                    <a:pt x="893" y="383"/>
                  </a:cubicBezTo>
                  <a:cubicBezTo>
                    <a:pt x="912" y="380"/>
                    <a:pt x="923" y="368"/>
                    <a:pt x="927" y="349"/>
                  </a:cubicBezTo>
                  <a:cubicBezTo>
                    <a:pt x="927" y="335"/>
                    <a:pt x="920" y="316"/>
                    <a:pt x="908" y="309"/>
                  </a:cubicBezTo>
                  <a:cubicBezTo>
                    <a:pt x="849" y="273"/>
                    <a:pt x="405" y="0"/>
                    <a:pt x="1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18;p48">
              <a:extLst>
                <a:ext uri="{FF2B5EF4-FFF2-40B4-BE49-F238E27FC236}">
                  <a16:creationId xmlns:a16="http://schemas.microsoft.com/office/drawing/2014/main" id="{2A30B9A8-8BEA-4BB0-8D98-2B57C9567299}"/>
                </a:ext>
              </a:extLst>
            </p:cNvPr>
            <p:cNvSpPr/>
            <p:nvPr/>
          </p:nvSpPr>
          <p:spPr>
            <a:xfrm>
              <a:off x="4213152" y="2595792"/>
              <a:ext cx="10936" cy="14679"/>
            </a:xfrm>
            <a:custGeom>
              <a:avLst/>
              <a:gdLst/>
              <a:ahLst/>
              <a:cxnLst/>
              <a:rect l="l" t="t" r="r" b="b"/>
              <a:pathLst>
                <a:path w="599" h="804" extrusionOk="0">
                  <a:moveTo>
                    <a:pt x="199" y="86"/>
                  </a:moveTo>
                  <a:cubicBezTo>
                    <a:pt x="233" y="86"/>
                    <a:pt x="266" y="98"/>
                    <a:pt x="296" y="124"/>
                  </a:cubicBezTo>
                  <a:cubicBezTo>
                    <a:pt x="427" y="228"/>
                    <a:pt x="483" y="527"/>
                    <a:pt x="506" y="676"/>
                  </a:cubicBezTo>
                  <a:cubicBezTo>
                    <a:pt x="323" y="538"/>
                    <a:pt x="99" y="246"/>
                    <a:pt x="121" y="127"/>
                  </a:cubicBezTo>
                  <a:cubicBezTo>
                    <a:pt x="121" y="120"/>
                    <a:pt x="128" y="93"/>
                    <a:pt x="180" y="86"/>
                  </a:cubicBezTo>
                  <a:close/>
                  <a:moveTo>
                    <a:pt x="203" y="1"/>
                  </a:moveTo>
                  <a:cubicBezTo>
                    <a:pt x="192" y="1"/>
                    <a:pt x="181" y="2"/>
                    <a:pt x="169" y="3"/>
                  </a:cubicBezTo>
                  <a:cubicBezTo>
                    <a:pt x="72" y="15"/>
                    <a:pt x="46" y="79"/>
                    <a:pt x="39" y="112"/>
                  </a:cubicBezTo>
                  <a:cubicBezTo>
                    <a:pt x="1" y="310"/>
                    <a:pt x="352" y="698"/>
                    <a:pt x="535" y="796"/>
                  </a:cubicBezTo>
                  <a:cubicBezTo>
                    <a:pt x="542" y="799"/>
                    <a:pt x="550" y="803"/>
                    <a:pt x="558" y="803"/>
                  </a:cubicBezTo>
                  <a:cubicBezTo>
                    <a:pt x="565" y="803"/>
                    <a:pt x="573" y="799"/>
                    <a:pt x="580" y="796"/>
                  </a:cubicBezTo>
                  <a:cubicBezTo>
                    <a:pt x="592" y="788"/>
                    <a:pt x="599" y="773"/>
                    <a:pt x="599" y="758"/>
                  </a:cubicBezTo>
                  <a:cubicBezTo>
                    <a:pt x="595" y="736"/>
                    <a:pt x="554" y="224"/>
                    <a:pt x="349" y="56"/>
                  </a:cubicBezTo>
                  <a:cubicBezTo>
                    <a:pt x="305" y="22"/>
                    <a:pt x="256" y="1"/>
                    <a:pt x="20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19;p48">
              <a:extLst>
                <a:ext uri="{FF2B5EF4-FFF2-40B4-BE49-F238E27FC236}">
                  <a16:creationId xmlns:a16="http://schemas.microsoft.com/office/drawing/2014/main" id="{162E67AF-863D-4EBD-9DD8-DD558D1C3232}"/>
                </a:ext>
              </a:extLst>
            </p:cNvPr>
            <p:cNvSpPr/>
            <p:nvPr/>
          </p:nvSpPr>
          <p:spPr>
            <a:xfrm>
              <a:off x="3917946" y="2569282"/>
              <a:ext cx="18440" cy="12269"/>
            </a:xfrm>
            <a:custGeom>
              <a:avLst/>
              <a:gdLst/>
              <a:ahLst/>
              <a:cxnLst/>
              <a:rect l="l" t="t" r="r" b="b"/>
              <a:pathLst>
                <a:path w="1010" h="672" extrusionOk="0">
                  <a:moveTo>
                    <a:pt x="169" y="85"/>
                  </a:moveTo>
                  <a:cubicBezTo>
                    <a:pt x="311" y="85"/>
                    <a:pt x="625" y="350"/>
                    <a:pt x="849" y="567"/>
                  </a:cubicBezTo>
                  <a:cubicBezTo>
                    <a:pt x="456" y="500"/>
                    <a:pt x="187" y="391"/>
                    <a:pt x="117" y="264"/>
                  </a:cubicBezTo>
                  <a:cubicBezTo>
                    <a:pt x="91" y="219"/>
                    <a:pt x="91" y="171"/>
                    <a:pt x="113" y="119"/>
                  </a:cubicBezTo>
                  <a:cubicBezTo>
                    <a:pt x="120" y="100"/>
                    <a:pt x="132" y="88"/>
                    <a:pt x="150" y="85"/>
                  </a:cubicBezTo>
                  <a:close/>
                  <a:moveTo>
                    <a:pt x="168" y="1"/>
                  </a:moveTo>
                  <a:cubicBezTo>
                    <a:pt x="158" y="1"/>
                    <a:pt x="148" y="2"/>
                    <a:pt x="139" y="3"/>
                  </a:cubicBezTo>
                  <a:cubicBezTo>
                    <a:pt x="91" y="10"/>
                    <a:pt x="57" y="40"/>
                    <a:pt x="34" y="85"/>
                  </a:cubicBezTo>
                  <a:cubicBezTo>
                    <a:pt x="1" y="164"/>
                    <a:pt x="5" y="234"/>
                    <a:pt x="42" y="305"/>
                  </a:cubicBezTo>
                  <a:cubicBezTo>
                    <a:pt x="169" y="529"/>
                    <a:pt x="673" y="631"/>
                    <a:pt x="961" y="667"/>
                  </a:cubicBezTo>
                  <a:lnTo>
                    <a:pt x="965" y="671"/>
                  </a:lnTo>
                  <a:cubicBezTo>
                    <a:pt x="979" y="671"/>
                    <a:pt x="994" y="660"/>
                    <a:pt x="1001" y="645"/>
                  </a:cubicBezTo>
                  <a:cubicBezTo>
                    <a:pt x="1009" y="631"/>
                    <a:pt x="1009" y="612"/>
                    <a:pt x="994" y="600"/>
                  </a:cubicBezTo>
                  <a:cubicBezTo>
                    <a:pt x="936" y="536"/>
                    <a:pt x="423" y="1"/>
                    <a:pt x="1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820;p48">
              <a:extLst>
                <a:ext uri="{FF2B5EF4-FFF2-40B4-BE49-F238E27FC236}">
                  <a16:creationId xmlns:a16="http://schemas.microsoft.com/office/drawing/2014/main" id="{80FAE2A8-1C93-4C48-86B9-89864C70A8FF}"/>
                </a:ext>
              </a:extLst>
            </p:cNvPr>
            <p:cNvSpPr/>
            <p:nvPr/>
          </p:nvSpPr>
          <p:spPr>
            <a:xfrm>
              <a:off x="3926892" y="2564754"/>
              <a:ext cx="11539" cy="16797"/>
            </a:xfrm>
            <a:custGeom>
              <a:avLst/>
              <a:gdLst/>
              <a:ahLst/>
              <a:cxnLst/>
              <a:rect l="l" t="t" r="r" b="b"/>
              <a:pathLst>
                <a:path w="632" h="920" extrusionOk="0">
                  <a:moveTo>
                    <a:pt x="220" y="83"/>
                  </a:moveTo>
                  <a:cubicBezTo>
                    <a:pt x="232" y="83"/>
                    <a:pt x="247" y="86"/>
                    <a:pt x="265" y="90"/>
                  </a:cubicBezTo>
                  <a:cubicBezTo>
                    <a:pt x="325" y="105"/>
                    <a:pt x="373" y="139"/>
                    <a:pt x="407" y="195"/>
                  </a:cubicBezTo>
                  <a:cubicBezTo>
                    <a:pt x="508" y="359"/>
                    <a:pt x="475" y="647"/>
                    <a:pt x="449" y="789"/>
                  </a:cubicBezTo>
                  <a:cubicBezTo>
                    <a:pt x="287" y="595"/>
                    <a:pt x="112" y="214"/>
                    <a:pt x="172" y="109"/>
                  </a:cubicBezTo>
                  <a:cubicBezTo>
                    <a:pt x="175" y="101"/>
                    <a:pt x="183" y="83"/>
                    <a:pt x="220" y="83"/>
                  </a:cubicBezTo>
                  <a:close/>
                  <a:moveTo>
                    <a:pt x="222" y="1"/>
                  </a:moveTo>
                  <a:cubicBezTo>
                    <a:pt x="151" y="1"/>
                    <a:pt x="115" y="35"/>
                    <a:pt x="97" y="67"/>
                  </a:cubicBezTo>
                  <a:cubicBezTo>
                    <a:pt x="0" y="247"/>
                    <a:pt x="277" y="748"/>
                    <a:pt x="449" y="905"/>
                  </a:cubicBezTo>
                  <a:cubicBezTo>
                    <a:pt x="456" y="912"/>
                    <a:pt x="463" y="919"/>
                    <a:pt x="475" y="919"/>
                  </a:cubicBezTo>
                  <a:cubicBezTo>
                    <a:pt x="478" y="919"/>
                    <a:pt x="482" y="915"/>
                    <a:pt x="485" y="915"/>
                  </a:cubicBezTo>
                  <a:cubicBezTo>
                    <a:pt x="501" y="912"/>
                    <a:pt x="511" y="901"/>
                    <a:pt x="516" y="886"/>
                  </a:cubicBezTo>
                  <a:cubicBezTo>
                    <a:pt x="519" y="867"/>
                    <a:pt x="632" y="400"/>
                    <a:pt x="478" y="153"/>
                  </a:cubicBezTo>
                  <a:cubicBezTo>
                    <a:pt x="433" y="75"/>
                    <a:pt x="366" y="27"/>
                    <a:pt x="284" y="8"/>
                  </a:cubicBezTo>
                  <a:cubicBezTo>
                    <a:pt x="261" y="3"/>
                    <a:pt x="240" y="1"/>
                    <a:pt x="22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821;p48">
              <a:extLst>
                <a:ext uri="{FF2B5EF4-FFF2-40B4-BE49-F238E27FC236}">
                  <a16:creationId xmlns:a16="http://schemas.microsoft.com/office/drawing/2014/main" id="{DE1E91D5-114A-4532-963F-0CF82B96812E}"/>
                </a:ext>
              </a:extLst>
            </p:cNvPr>
            <p:cNvSpPr/>
            <p:nvPr/>
          </p:nvSpPr>
          <p:spPr>
            <a:xfrm>
              <a:off x="4104118" y="1652044"/>
              <a:ext cx="186610" cy="205689"/>
            </a:xfrm>
            <a:custGeom>
              <a:avLst/>
              <a:gdLst/>
              <a:ahLst/>
              <a:cxnLst/>
              <a:rect l="l" t="t" r="r" b="b"/>
              <a:pathLst>
                <a:path w="10221" h="11266" extrusionOk="0">
                  <a:moveTo>
                    <a:pt x="5994" y="6812"/>
                  </a:moveTo>
                  <a:cubicBezTo>
                    <a:pt x="5993" y="6813"/>
                    <a:pt x="5993" y="6814"/>
                    <a:pt x="5993" y="6814"/>
                  </a:cubicBezTo>
                  <a:cubicBezTo>
                    <a:pt x="5993" y="6814"/>
                    <a:pt x="5993" y="6813"/>
                    <a:pt x="5994" y="6812"/>
                  </a:cubicBezTo>
                  <a:close/>
                  <a:moveTo>
                    <a:pt x="7553" y="1"/>
                  </a:moveTo>
                  <a:cubicBezTo>
                    <a:pt x="7478" y="565"/>
                    <a:pt x="7396" y="1192"/>
                    <a:pt x="7291" y="1786"/>
                  </a:cubicBezTo>
                  <a:cubicBezTo>
                    <a:pt x="7191" y="2384"/>
                    <a:pt x="7075" y="2982"/>
                    <a:pt x="6952" y="3571"/>
                  </a:cubicBezTo>
                  <a:cubicBezTo>
                    <a:pt x="6824" y="4166"/>
                    <a:pt x="6676" y="4744"/>
                    <a:pt x="6514" y="5312"/>
                  </a:cubicBezTo>
                  <a:lnTo>
                    <a:pt x="6384" y="5735"/>
                  </a:lnTo>
                  <a:lnTo>
                    <a:pt x="6245" y="6149"/>
                  </a:lnTo>
                  <a:cubicBezTo>
                    <a:pt x="6201" y="6287"/>
                    <a:pt x="6145" y="6418"/>
                    <a:pt x="6097" y="6552"/>
                  </a:cubicBezTo>
                  <a:lnTo>
                    <a:pt x="6018" y="6750"/>
                  </a:lnTo>
                  <a:lnTo>
                    <a:pt x="5999" y="6802"/>
                  </a:lnTo>
                  <a:cubicBezTo>
                    <a:pt x="5996" y="6808"/>
                    <a:pt x="5995" y="6811"/>
                    <a:pt x="5994" y="6812"/>
                  </a:cubicBezTo>
                  <a:lnTo>
                    <a:pt x="5994" y="6812"/>
                  </a:lnTo>
                  <a:cubicBezTo>
                    <a:pt x="5994" y="6812"/>
                    <a:pt x="5994" y="6812"/>
                    <a:pt x="5995" y="6812"/>
                  </a:cubicBezTo>
                  <a:cubicBezTo>
                    <a:pt x="5995" y="6812"/>
                    <a:pt x="5995" y="6812"/>
                    <a:pt x="5995" y="6814"/>
                  </a:cubicBezTo>
                  <a:cubicBezTo>
                    <a:pt x="5996" y="6813"/>
                    <a:pt x="5997" y="6812"/>
                    <a:pt x="5997" y="6812"/>
                  </a:cubicBezTo>
                  <a:lnTo>
                    <a:pt x="5997" y="6812"/>
                  </a:lnTo>
                  <a:cubicBezTo>
                    <a:pt x="5997" y="6812"/>
                    <a:pt x="5995" y="6816"/>
                    <a:pt x="5995" y="6821"/>
                  </a:cubicBezTo>
                  <a:cubicBezTo>
                    <a:pt x="5981" y="6877"/>
                    <a:pt x="5828" y="7049"/>
                    <a:pt x="5640" y="7198"/>
                  </a:cubicBezTo>
                  <a:cubicBezTo>
                    <a:pt x="5454" y="7355"/>
                    <a:pt x="5226" y="7512"/>
                    <a:pt x="4987" y="7657"/>
                  </a:cubicBezTo>
                  <a:cubicBezTo>
                    <a:pt x="4502" y="7957"/>
                    <a:pt x="3968" y="8236"/>
                    <a:pt x="3418" y="8502"/>
                  </a:cubicBezTo>
                  <a:cubicBezTo>
                    <a:pt x="2316" y="9024"/>
                    <a:pt x="1151" y="9517"/>
                    <a:pt x="1" y="9981"/>
                  </a:cubicBezTo>
                  <a:lnTo>
                    <a:pt x="337" y="11265"/>
                  </a:lnTo>
                  <a:cubicBezTo>
                    <a:pt x="1637" y="11057"/>
                    <a:pt x="2895" y="10772"/>
                    <a:pt x="4158" y="10362"/>
                  </a:cubicBezTo>
                  <a:cubicBezTo>
                    <a:pt x="4789" y="10157"/>
                    <a:pt x="5416" y="9925"/>
                    <a:pt x="6052" y="9622"/>
                  </a:cubicBezTo>
                  <a:cubicBezTo>
                    <a:pt x="6369" y="9465"/>
                    <a:pt x="6686" y="9298"/>
                    <a:pt x="7012" y="9077"/>
                  </a:cubicBezTo>
                  <a:cubicBezTo>
                    <a:pt x="7336" y="8853"/>
                    <a:pt x="7676" y="8607"/>
                    <a:pt x="8012" y="8132"/>
                  </a:cubicBezTo>
                  <a:cubicBezTo>
                    <a:pt x="8053" y="8069"/>
                    <a:pt x="8095" y="8009"/>
                    <a:pt x="8136" y="7934"/>
                  </a:cubicBezTo>
                  <a:lnTo>
                    <a:pt x="8184" y="7837"/>
                  </a:lnTo>
                  <a:lnTo>
                    <a:pt x="8214" y="7777"/>
                  </a:lnTo>
                  <a:lnTo>
                    <a:pt x="8330" y="7542"/>
                  </a:lnTo>
                  <a:cubicBezTo>
                    <a:pt x="8405" y="7385"/>
                    <a:pt x="8486" y="7228"/>
                    <a:pt x="8550" y="7068"/>
                  </a:cubicBezTo>
                  <a:lnTo>
                    <a:pt x="8752" y="6593"/>
                  </a:lnTo>
                  <a:lnTo>
                    <a:pt x="8931" y="6116"/>
                  </a:lnTo>
                  <a:cubicBezTo>
                    <a:pt x="9163" y="5476"/>
                    <a:pt x="9365" y="4834"/>
                    <a:pt x="9529" y="4188"/>
                  </a:cubicBezTo>
                  <a:cubicBezTo>
                    <a:pt x="9697" y="3542"/>
                    <a:pt x="9836" y="2896"/>
                    <a:pt x="9951" y="2246"/>
                  </a:cubicBezTo>
                  <a:cubicBezTo>
                    <a:pt x="10007" y="1917"/>
                    <a:pt x="10060" y="1592"/>
                    <a:pt x="10104" y="1263"/>
                  </a:cubicBezTo>
                  <a:cubicBezTo>
                    <a:pt x="10156" y="931"/>
                    <a:pt x="10190" y="617"/>
                    <a:pt x="10220" y="258"/>
                  </a:cubicBezTo>
                  <a:lnTo>
                    <a:pt x="755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822;p48">
              <a:extLst>
                <a:ext uri="{FF2B5EF4-FFF2-40B4-BE49-F238E27FC236}">
                  <a16:creationId xmlns:a16="http://schemas.microsoft.com/office/drawing/2014/main" id="{F148AE57-386C-4B28-AF0C-52234834F4C8}"/>
                </a:ext>
              </a:extLst>
            </p:cNvPr>
            <p:cNvSpPr/>
            <p:nvPr/>
          </p:nvSpPr>
          <p:spPr>
            <a:xfrm>
              <a:off x="4209135" y="1618085"/>
              <a:ext cx="105583" cy="124261"/>
            </a:xfrm>
            <a:custGeom>
              <a:avLst/>
              <a:gdLst/>
              <a:ahLst/>
              <a:cxnLst/>
              <a:rect l="l" t="t" r="r" b="b"/>
              <a:pathLst>
                <a:path w="5783" h="6806" extrusionOk="0">
                  <a:moveTo>
                    <a:pt x="3073" y="1"/>
                  </a:moveTo>
                  <a:cubicBezTo>
                    <a:pt x="2267" y="1"/>
                    <a:pt x="1495" y="648"/>
                    <a:pt x="1065" y="1947"/>
                  </a:cubicBezTo>
                  <a:cubicBezTo>
                    <a:pt x="381" y="4020"/>
                    <a:pt x="0" y="6806"/>
                    <a:pt x="0" y="6806"/>
                  </a:cubicBezTo>
                  <a:lnTo>
                    <a:pt x="4639" y="6657"/>
                  </a:lnTo>
                  <a:cubicBezTo>
                    <a:pt x="4639" y="6657"/>
                    <a:pt x="5782" y="2432"/>
                    <a:pt x="4793" y="1061"/>
                  </a:cubicBezTo>
                  <a:cubicBezTo>
                    <a:pt x="4285" y="355"/>
                    <a:pt x="3670" y="1"/>
                    <a:pt x="30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823;p48">
              <a:extLst>
                <a:ext uri="{FF2B5EF4-FFF2-40B4-BE49-F238E27FC236}">
                  <a16:creationId xmlns:a16="http://schemas.microsoft.com/office/drawing/2014/main" id="{432E3AD5-3447-411F-B0EC-77411219B71E}"/>
                </a:ext>
              </a:extLst>
            </p:cNvPr>
            <p:cNvSpPr/>
            <p:nvPr/>
          </p:nvSpPr>
          <p:spPr>
            <a:xfrm>
              <a:off x="4081004" y="1825673"/>
              <a:ext cx="37811" cy="40678"/>
            </a:xfrm>
            <a:custGeom>
              <a:avLst/>
              <a:gdLst/>
              <a:ahLst/>
              <a:cxnLst/>
              <a:rect l="l" t="t" r="r" b="b"/>
              <a:pathLst>
                <a:path w="2071" h="2228" extrusionOk="0">
                  <a:moveTo>
                    <a:pt x="0" y="0"/>
                  </a:moveTo>
                  <a:lnTo>
                    <a:pt x="378" y="2226"/>
                  </a:lnTo>
                  <a:cubicBezTo>
                    <a:pt x="378" y="2226"/>
                    <a:pt x="412" y="2228"/>
                    <a:pt x="471" y="2228"/>
                  </a:cubicBezTo>
                  <a:cubicBezTo>
                    <a:pt x="809" y="2228"/>
                    <a:pt x="1959" y="2176"/>
                    <a:pt x="2070" y="1472"/>
                  </a:cubicBezTo>
                  <a:lnTo>
                    <a:pt x="17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824;p48">
              <a:extLst>
                <a:ext uri="{FF2B5EF4-FFF2-40B4-BE49-F238E27FC236}">
                  <a16:creationId xmlns:a16="http://schemas.microsoft.com/office/drawing/2014/main" id="{B8AB28C2-0DBF-4A51-BA8A-3A267DA1238A}"/>
                </a:ext>
              </a:extLst>
            </p:cNvPr>
            <p:cNvSpPr/>
            <p:nvPr/>
          </p:nvSpPr>
          <p:spPr>
            <a:xfrm>
              <a:off x="4056101" y="1825673"/>
              <a:ext cx="31805" cy="43727"/>
            </a:xfrm>
            <a:custGeom>
              <a:avLst/>
              <a:gdLst/>
              <a:ahLst/>
              <a:cxnLst/>
              <a:rect l="l" t="t" r="r" b="b"/>
              <a:pathLst>
                <a:path w="1742" h="2395" extrusionOk="0">
                  <a:moveTo>
                    <a:pt x="1364" y="0"/>
                  </a:moveTo>
                  <a:lnTo>
                    <a:pt x="1" y="568"/>
                  </a:lnTo>
                  <a:lnTo>
                    <a:pt x="401" y="2395"/>
                  </a:lnTo>
                  <a:lnTo>
                    <a:pt x="1742" y="222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3825;p48">
              <a:extLst>
                <a:ext uri="{FF2B5EF4-FFF2-40B4-BE49-F238E27FC236}">
                  <a16:creationId xmlns:a16="http://schemas.microsoft.com/office/drawing/2014/main" id="{0AABE8CA-58CB-4FEA-83E7-FD99D635BAA0}"/>
                </a:ext>
              </a:extLst>
            </p:cNvPr>
            <p:cNvGrpSpPr/>
            <p:nvPr/>
          </p:nvGrpSpPr>
          <p:grpSpPr>
            <a:xfrm>
              <a:off x="2997886" y="1290691"/>
              <a:ext cx="1054152" cy="943876"/>
              <a:chOff x="3040436" y="1290691"/>
              <a:chExt cx="1054152" cy="943876"/>
            </a:xfrm>
          </p:grpSpPr>
          <p:sp>
            <p:nvSpPr>
              <p:cNvPr id="173" name="Google Shape;3826;p48">
                <a:extLst>
                  <a:ext uri="{FF2B5EF4-FFF2-40B4-BE49-F238E27FC236}">
                    <a16:creationId xmlns:a16="http://schemas.microsoft.com/office/drawing/2014/main" id="{83740809-3799-476F-AD9F-B4EC25E8E09C}"/>
                  </a:ext>
                </a:extLst>
              </p:cNvPr>
              <p:cNvSpPr/>
              <p:nvPr/>
            </p:nvSpPr>
            <p:spPr>
              <a:xfrm>
                <a:off x="3040436" y="1678024"/>
                <a:ext cx="875831" cy="556543"/>
              </a:xfrm>
              <a:custGeom>
                <a:avLst/>
                <a:gdLst/>
                <a:ahLst/>
                <a:cxnLst/>
                <a:rect l="l" t="t" r="r" b="b"/>
                <a:pathLst>
                  <a:path w="47971" h="30483" extrusionOk="0">
                    <a:moveTo>
                      <a:pt x="1767" y="1"/>
                    </a:moveTo>
                    <a:lnTo>
                      <a:pt x="205" y="755"/>
                    </a:lnTo>
                    <a:cubicBezTo>
                      <a:pt x="45" y="2141"/>
                      <a:pt x="0" y="3560"/>
                      <a:pt x="79" y="5013"/>
                    </a:cubicBezTo>
                    <a:cubicBezTo>
                      <a:pt x="841" y="19080"/>
                      <a:pt x="12864" y="30483"/>
                      <a:pt x="26934" y="30483"/>
                    </a:cubicBezTo>
                    <a:cubicBezTo>
                      <a:pt x="36104" y="30483"/>
                      <a:pt x="43880" y="25638"/>
                      <a:pt x="47971" y="18367"/>
                    </a:cubicBezTo>
                    <a:lnTo>
                      <a:pt x="25552" y="5013"/>
                    </a:lnTo>
                    <a:lnTo>
                      <a:pt x="1767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827;p48">
                <a:extLst>
                  <a:ext uri="{FF2B5EF4-FFF2-40B4-BE49-F238E27FC236}">
                    <a16:creationId xmlns:a16="http://schemas.microsoft.com/office/drawing/2014/main" id="{1B3BC468-8938-4DAD-BAFB-F08DB5F07F4B}"/>
                  </a:ext>
                </a:extLst>
              </p:cNvPr>
              <p:cNvSpPr/>
              <p:nvPr/>
            </p:nvSpPr>
            <p:spPr>
              <a:xfrm>
                <a:off x="3596140" y="1297775"/>
                <a:ext cx="469546" cy="683123"/>
              </a:xfrm>
              <a:custGeom>
                <a:avLst/>
                <a:gdLst/>
                <a:ahLst/>
                <a:cxnLst/>
                <a:rect l="l" t="t" r="r" b="b"/>
                <a:pathLst>
                  <a:path w="25718" h="37416" extrusionOk="0">
                    <a:moveTo>
                      <a:pt x="10582" y="1"/>
                    </a:moveTo>
                    <a:lnTo>
                      <a:pt x="9021" y="756"/>
                    </a:lnTo>
                    <a:lnTo>
                      <a:pt x="1" y="24063"/>
                    </a:lnTo>
                    <a:lnTo>
                      <a:pt x="22419" y="37415"/>
                    </a:lnTo>
                    <a:lnTo>
                      <a:pt x="23980" y="36661"/>
                    </a:lnTo>
                    <a:cubicBezTo>
                      <a:pt x="23980" y="36661"/>
                      <a:pt x="25717" y="28567"/>
                      <a:pt x="25471" y="24063"/>
                    </a:cubicBezTo>
                    <a:cubicBezTo>
                      <a:pt x="24925" y="14018"/>
                      <a:pt x="10582" y="1"/>
                      <a:pt x="1058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828;p48">
                <a:extLst>
                  <a:ext uri="{FF2B5EF4-FFF2-40B4-BE49-F238E27FC236}">
                    <a16:creationId xmlns:a16="http://schemas.microsoft.com/office/drawing/2014/main" id="{F524E6A8-95C5-446A-9464-100BDAB6042B}"/>
                  </a:ext>
                </a:extLst>
              </p:cNvPr>
              <p:cNvSpPr/>
              <p:nvPr/>
            </p:nvSpPr>
            <p:spPr>
              <a:xfrm>
                <a:off x="3044179" y="1304457"/>
                <a:ext cx="627474" cy="465110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25475" extrusionOk="0">
                    <a:moveTo>
                      <a:pt x="23966" y="1"/>
                    </a:moveTo>
                    <a:cubicBezTo>
                      <a:pt x="11348" y="1"/>
                      <a:pt x="1371" y="9175"/>
                      <a:pt x="0" y="21216"/>
                    </a:cubicBezTo>
                    <a:lnTo>
                      <a:pt x="1562" y="20462"/>
                    </a:lnTo>
                    <a:lnTo>
                      <a:pt x="25347" y="25474"/>
                    </a:lnTo>
                    <a:lnTo>
                      <a:pt x="34368" y="2164"/>
                    </a:lnTo>
                    <a:cubicBezTo>
                      <a:pt x="31148" y="774"/>
                      <a:pt x="27626" y="1"/>
                      <a:pt x="23966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829;p48">
                <a:extLst>
                  <a:ext uri="{FF2B5EF4-FFF2-40B4-BE49-F238E27FC236}">
                    <a16:creationId xmlns:a16="http://schemas.microsoft.com/office/drawing/2014/main" id="{3F3C363D-869A-4CC8-8D93-3587ED0AF6DD}"/>
                  </a:ext>
                </a:extLst>
              </p:cNvPr>
              <p:cNvSpPr/>
              <p:nvPr/>
            </p:nvSpPr>
            <p:spPr>
              <a:xfrm>
                <a:off x="3069009" y="1678024"/>
                <a:ext cx="875758" cy="542777"/>
              </a:xfrm>
              <a:custGeom>
                <a:avLst/>
                <a:gdLst/>
                <a:ahLst/>
                <a:cxnLst/>
                <a:rect l="l" t="t" r="r" b="b"/>
                <a:pathLst>
                  <a:path w="47967" h="29729" extrusionOk="0">
                    <a:moveTo>
                      <a:pt x="202" y="1"/>
                    </a:moveTo>
                    <a:cubicBezTo>
                      <a:pt x="45" y="1386"/>
                      <a:pt x="0" y="2806"/>
                      <a:pt x="78" y="4259"/>
                    </a:cubicBezTo>
                    <a:cubicBezTo>
                      <a:pt x="840" y="18325"/>
                      <a:pt x="12864" y="29729"/>
                      <a:pt x="26931" y="29729"/>
                    </a:cubicBezTo>
                    <a:cubicBezTo>
                      <a:pt x="36104" y="29729"/>
                      <a:pt x="43877" y="24880"/>
                      <a:pt x="47966" y="17612"/>
                    </a:cubicBezTo>
                    <a:lnTo>
                      <a:pt x="25549" y="4259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830;p48">
                <a:extLst>
                  <a:ext uri="{FF2B5EF4-FFF2-40B4-BE49-F238E27FC236}">
                    <a16:creationId xmlns:a16="http://schemas.microsoft.com/office/drawing/2014/main" id="{6549A122-741A-47FC-B2FF-A3F34CFD8BC4}"/>
                  </a:ext>
                </a:extLst>
              </p:cNvPr>
              <p:cNvSpPr/>
              <p:nvPr/>
            </p:nvSpPr>
            <p:spPr>
              <a:xfrm>
                <a:off x="3094971" y="1707893"/>
                <a:ext cx="814412" cy="487475"/>
              </a:xfrm>
              <a:custGeom>
                <a:avLst/>
                <a:gdLst/>
                <a:ahLst/>
                <a:cxnLst/>
                <a:rect l="l" t="t" r="r" b="b"/>
                <a:pathLst>
                  <a:path w="44607" h="26700" extrusionOk="0">
                    <a:moveTo>
                      <a:pt x="158" y="135"/>
                    </a:moveTo>
                    <a:lnTo>
                      <a:pt x="23596" y="4069"/>
                    </a:lnTo>
                    <a:lnTo>
                      <a:pt x="44457" y="16495"/>
                    </a:lnTo>
                    <a:cubicBezTo>
                      <a:pt x="40285" y="22904"/>
                      <a:pt x="33382" y="26576"/>
                      <a:pt x="25509" y="26576"/>
                    </a:cubicBezTo>
                    <a:cubicBezTo>
                      <a:pt x="12256" y="26576"/>
                      <a:pt x="887" y="15793"/>
                      <a:pt x="170" y="2541"/>
                    </a:cubicBezTo>
                    <a:cubicBezTo>
                      <a:pt x="125" y="1741"/>
                      <a:pt x="125" y="935"/>
                      <a:pt x="158" y="135"/>
                    </a:cubicBezTo>
                    <a:close/>
                    <a:moveTo>
                      <a:pt x="102" y="1"/>
                    </a:moveTo>
                    <a:cubicBezTo>
                      <a:pt x="87" y="1"/>
                      <a:pt x="76" y="9"/>
                      <a:pt x="65" y="16"/>
                    </a:cubicBezTo>
                    <a:cubicBezTo>
                      <a:pt x="50" y="27"/>
                      <a:pt x="42" y="42"/>
                      <a:pt x="42" y="61"/>
                    </a:cubicBezTo>
                    <a:cubicBezTo>
                      <a:pt x="1" y="886"/>
                      <a:pt x="5" y="1723"/>
                      <a:pt x="50" y="2545"/>
                    </a:cubicBezTo>
                    <a:cubicBezTo>
                      <a:pt x="771" y="15864"/>
                      <a:pt x="12192" y="26700"/>
                      <a:pt x="25509" y="26700"/>
                    </a:cubicBezTo>
                    <a:cubicBezTo>
                      <a:pt x="29381" y="26700"/>
                      <a:pt x="33165" y="25769"/>
                      <a:pt x="36460" y="24006"/>
                    </a:cubicBezTo>
                    <a:cubicBezTo>
                      <a:pt x="39743" y="22251"/>
                      <a:pt x="42555" y="19658"/>
                      <a:pt x="44595" y="16510"/>
                    </a:cubicBezTo>
                    <a:cubicBezTo>
                      <a:pt x="44603" y="16495"/>
                      <a:pt x="44606" y="16476"/>
                      <a:pt x="44603" y="16462"/>
                    </a:cubicBezTo>
                    <a:cubicBezTo>
                      <a:pt x="44598" y="16446"/>
                      <a:pt x="44588" y="16431"/>
                      <a:pt x="44576" y="16424"/>
                    </a:cubicBezTo>
                    <a:lnTo>
                      <a:pt x="23649" y="3960"/>
                    </a:lnTo>
                    <a:cubicBezTo>
                      <a:pt x="23641" y="3957"/>
                      <a:pt x="23634" y="3953"/>
                      <a:pt x="23626" y="3953"/>
                    </a:cubicBezTo>
                    <a:lnTo>
                      <a:pt x="113" y="4"/>
                    </a:lnTo>
                    <a:cubicBezTo>
                      <a:pt x="109" y="1"/>
                      <a:pt x="106" y="1"/>
                      <a:pt x="10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831;p48">
                <a:extLst>
                  <a:ext uri="{FF2B5EF4-FFF2-40B4-BE49-F238E27FC236}">
                    <a16:creationId xmlns:a16="http://schemas.microsoft.com/office/drawing/2014/main" id="{D7099124-3CA8-4C83-B6AA-AB13D1D6E5F4}"/>
                  </a:ext>
                </a:extLst>
              </p:cNvPr>
              <p:cNvSpPr/>
              <p:nvPr/>
            </p:nvSpPr>
            <p:spPr>
              <a:xfrm>
                <a:off x="3624658" y="1297775"/>
                <a:ext cx="469930" cy="669356"/>
              </a:xfrm>
              <a:custGeom>
                <a:avLst/>
                <a:gdLst/>
                <a:ahLst/>
                <a:cxnLst/>
                <a:rect l="l" t="t" r="r" b="b"/>
                <a:pathLst>
                  <a:path w="25739" h="36662" extrusionOk="0">
                    <a:moveTo>
                      <a:pt x="9020" y="1"/>
                    </a:moveTo>
                    <a:lnTo>
                      <a:pt x="0" y="23308"/>
                    </a:lnTo>
                    <a:lnTo>
                      <a:pt x="22418" y="36661"/>
                    </a:lnTo>
                    <a:cubicBezTo>
                      <a:pt x="24603" y="32781"/>
                      <a:pt x="25738" y="28204"/>
                      <a:pt x="25474" y="23308"/>
                    </a:cubicBezTo>
                    <a:cubicBezTo>
                      <a:pt x="24909" y="12902"/>
                      <a:pt x="18179" y="3952"/>
                      <a:pt x="9020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832;p48">
                <a:extLst>
                  <a:ext uri="{FF2B5EF4-FFF2-40B4-BE49-F238E27FC236}">
                    <a16:creationId xmlns:a16="http://schemas.microsoft.com/office/drawing/2014/main" id="{610F47EC-C021-4F37-AAAA-75666474A8CE}"/>
                  </a:ext>
                </a:extLst>
              </p:cNvPr>
              <p:cNvSpPr/>
              <p:nvPr/>
            </p:nvSpPr>
            <p:spPr>
              <a:xfrm>
                <a:off x="3656280" y="1332757"/>
                <a:ext cx="411926" cy="598207"/>
              </a:xfrm>
              <a:custGeom>
                <a:avLst/>
                <a:gdLst/>
                <a:ahLst/>
                <a:cxnLst/>
                <a:rect l="l" t="t" r="r" b="b"/>
                <a:pathLst>
                  <a:path w="22562" h="32765" extrusionOk="0">
                    <a:moveTo>
                      <a:pt x="8117" y="147"/>
                    </a:moveTo>
                    <a:cubicBezTo>
                      <a:pt x="16335" y="4303"/>
                      <a:pt x="21739" y="12473"/>
                      <a:pt x="22225" y="21474"/>
                    </a:cubicBezTo>
                    <a:cubicBezTo>
                      <a:pt x="22438" y="25355"/>
                      <a:pt x="21694" y="29210"/>
                      <a:pt x="20081" y="32620"/>
                    </a:cubicBezTo>
                    <a:lnTo>
                      <a:pt x="147" y="20746"/>
                    </a:lnTo>
                    <a:lnTo>
                      <a:pt x="8117" y="147"/>
                    </a:lnTo>
                    <a:close/>
                    <a:moveTo>
                      <a:pt x="8084" y="1"/>
                    </a:moveTo>
                    <a:cubicBezTo>
                      <a:pt x="8077" y="1"/>
                      <a:pt x="8069" y="1"/>
                      <a:pt x="8062" y="5"/>
                    </a:cubicBezTo>
                    <a:cubicBezTo>
                      <a:pt x="8046" y="12"/>
                      <a:pt x="8036" y="23"/>
                      <a:pt x="8028" y="38"/>
                    </a:cubicBezTo>
                    <a:lnTo>
                      <a:pt x="13" y="20749"/>
                    </a:lnTo>
                    <a:cubicBezTo>
                      <a:pt x="1" y="20775"/>
                      <a:pt x="13" y="20809"/>
                      <a:pt x="39" y="20825"/>
                    </a:cubicBezTo>
                    <a:lnTo>
                      <a:pt x="20077" y="32758"/>
                    </a:lnTo>
                    <a:cubicBezTo>
                      <a:pt x="20084" y="32761"/>
                      <a:pt x="20096" y="32765"/>
                      <a:pt x="20107" y="32765"/>
                    </a:cubicBezTo>
                    <a:cubicBezTo>
                      <a:pt x="20111" y="32765"/>
                      <a:pt x="20119" y="32765"/>
                      <a:pt x="20126" y="32761"/>
                    </a:cubicBezTo>
                    <a:cubicBezTo>
                      <a:pt x="20141" y="32758"/>
                      <a:pt x="20156" y="32747"/>
                      <a:pt x="20163" y="32732"/>
                    </a:cubicBezTo>
                    <a:cubicBezTo>
                      <a:pt x="21803" y="29288"/>
                      <a:pt x="22561" y="25392"/>
                      <a:pt x="22348" y="21466"/>
                    </a:cubicBezTo>
                    <a:cubicBezTo>
                      <a:pt x="22106" y="17029"/>
                      <a:pt x="20649" y="12681"/>
                      <a:pt x="18124" y="8887"/>
                    </a:cubicBezTo>
                    <a:cubicBezTo>
                      <a:pt x="15614" y="5110"/>
                      <a:pt x="12151" y="2036"/>
                      <a:pt x="8114" y="9"/>
                    </a:cubicBezTo>
                    <a:cubicBezTo>
                      <a:pt x="8103" y="1"/>
                      <a:pt x="8095" y="1"/>
                      <a:pt x="80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833;p48">
                <a:extLst>
                  <a:ext uri="{FF2B5EF4-FFF2-40B4-BE49-F238E27FC236}">
                    <a16:creationId xmlns:a16="http://schemas.microsoft.com/office/drawing/2014/main" id="{E699706D-5670-447D-AEF7-4C213E0959CC}"/>
                  </a:ext>
                </a:extLst>
              </p:cNvPr>
              <p:cNvSpPr/>
              <p:nvPr/>
            </p:nvSpPr>
            <p:spPr>
              <a:xfrm>
                <a:off x="3072697" y="1290691"/>
                <a:ext cx="627456" cy="465092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25474" extrusionOk="0">
                    <a:moveTo>
                      <a:pt x="23968" y="1"/>
                    </a:moveTo>
                    <a:cubicBezTo>
                      <a:pt x="11351" y="1"/>
                      <a:pt x="1374" y="9174"/>
                      <a:pt x="0" y="21216"/>
                    </a:cubicBezTo>
                    <a:lnTo>
                      <a:pt x="25347" y="25474"/>
                    </a:lnTo>
                    <a:lnTo>
                      <a:pt x="34366" y="2163"/>
                    </a:lnTo>
                    <a:cubicBezTo>
                      <a:pt x="31147" y="773"/>
                      <a:pt x="27625" y="1"/>
                      <a:pt x="23968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834;p48">
                <a:extLst>
                  <a:ext uri="{FF2B5EF4-FFF2-40B4-BE49-F238E27FC236}">
                    <a16:creationId xmlns:a16="http://schemas.microsoft.com/office/drawing/2014/main" id="{8B0564B3-125F-40BE-990C-CEBA2B3F0C7B}"/>
                  </a:ext>
                </a:extLst>
              </p:cNvPr>
              <p:cNvSpPr/>
              <p:nvPr/>
            </p:nvSpPr>
            <p:spPr>
              <a:xfrm>
                <a:off x="3101526" y="1316197"/>
                <a:ext cx="565563" cy="410885"/>
              </a:xfrm>
              <a:custGeom>
                <a:avLst/>
                <a:gdLst/>
                <a:ahLst/>
                <a:cxnLst/>
                <a:rect l="l" t="t" r="r" b="b"/>
                <a:pathLst>
                  <a:path w="30977" h="22505" extrusionOk="0">
                    <a:moveTo>
                      <a:pt x="22389" y="120"/>
                    </a:moveTo>
                    <a:cubicBezTo>
                      <a:pt x="25269" y="120"/>
                      <a:pt x="28112" y="624"/>
                      <a:pt x="30834" y="1621"/>
                    </a:cubicBezTo>
                    <a:lnTo>
                      <a:pt x="22800" y="22377"/>
                    </a:lnTo>
                    <a:lnTo>
                      <a:pt x="135" y="18567"/>
                    </a:lnTo>
                    <a:cubicBezTo>
                      <a:pt x="2048" y="7702"/>
                      <a:pt x="11188" y="120"/>
                      <a:pt x="22389" y="120"/>
                    </a:cubicBezTo>
                    <a:close/>
                    <a:moveTo>
                      <a:pt x="22389" y="0"/>
                    </a:moveTo>
                    <a:cubicBezTo>
                      <a:pt x="16939" y="0"/>
                      <a:pt x="11711" y="1857"/>
                      <a:pt x="7669" y="5229"/>
                    </a:cubicBezTo>
                    <a:cubicBezTo>
                      <a:pt x="3639" y="8591"/>
                      <a:pt x="916" y="13342"/>
                      <a:pt x="5" y="18608"/>
                    </a:cubicBezTo>
                    <a:cubicBezTo>
                      <a:pt x="1" y="18624"/>
                      <a:pt x="5" y="18642"/>
                      <a:pt x="16" y="18653"/>
                    </a:cubicBezTo>
                    <a:cubicBezTo>
                      <a:pt x="23" y="18668"/>
                      <a:pt x="38" y="18676"/>
                      <a:pt x="53" y="18679"/>
                    </a:cubicBezTo>
                    <a:lnTo>
                      <a:pt x="22830" y="22504"/>
                    </a:lnTo>
                    <a:lnTo>
                      <a:pt x="22842" y="22504"/>
                    </a:lnTo>
                    <a:cubicBezTo>
                      <a:pt x="22864" y="22504"/>
                      <a:pt x="22886" y="22489"/>
                      <a:pt x="22897" y="22467"/>
                    </a:cubicBezTo>
                    <a:lnTo>
                      <a:pt x="30969" y="1607"/>
                    </a:lnTo>
                    <a:cubicBezTo>
                      <a:pt x="30977" y="1592"/>
                      <a:pt x="30977" y="1573"/>
                      <a:pt x="30969" y="1557"/>
                    </a:cubicBezTo>
                    <a:cubicBezTo>
                      <a:pt x="30961" y="1543"/>
                      <a:pt x="30950" y="1531"/>
                      <a:pt x="30935" y="1528"/>
                    </a:cubicBezTo>
                    <a:cubicBezTo>
                      <a:pt x="28179" y="512"/>
                      <a:pt x="25302" y="0"/>
                      <a:pt x="2238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93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579FFE2-64FC-42D9-8D8A-3A445F7D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27" y="1169057"/>
            <a:ext cx="4892066" cy="3602968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847D05F-B727-413D-BB14-68FF5B2AD189}"/>
              </a:ext>
            </a:extLst>
          </p:cNvPr>
          <p:cNvSpPr/>
          <p:nvPr/>
        </p:nvSpPr>
        <p:spPr>
          <a:xfrm>
            <a:off x="61884" y="3361290"/>
            <a:ext cx="2160266" cy="1319696"/>
          </a:xfrm>
          <a:prstGeom prst="roundRect">
            <a:avLst/>
          </a:prstGeom>
          <a:solidFill>
            <a:srgbClr val="92D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06B36-61C4-4933-B749-157391FA9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A8DD0B-E174-4AA7-B464-0BE810204938}"/>
              </a:ext>
            </a:extLst>
          </p:cNvPr>
          <p:cNvSpPr txBox="1"/>
          <p:nvPr/>
        </p:nvSpPr>
        <p:spPr>
          <a:xfrm>
            <a:off x="114079" y="3694314"/>
            <a:ext cx="2222624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1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點擊「點擊抽號碼牌」</a:t>
            </a:r>
            <a:endParaRPr lang="en-US" altLang="zh-TW" sz="11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1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zh-TW" altLang="en-US" sz="11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數字顯示</a:t>
            </a:r>
            <a:r>
              <a:rPr lang="en-US" altLang="zh-TW" sz="11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</a:p>
          <a:p>
            <a:r>
              <a:rPr lang="en-US" altLang="zh-TW" sz="105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5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表示使用者剛剛抽的號碼牌</a:t>
            </a:r>
            <a:r>
              <a:rPr lang="en-US" altLang="zh-TW" sz="105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1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1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並且在左邊的目前等待號碼顯示號碼。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498F21F-B90E-4F4C-92F8-6AB566427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23" y="1814513"/>
            <a:ext cx="3236171" cy="295751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F4D79D9-A3D8-40BA-9881-3C8CC5C5954C}"/>
              </a:ext>
            </a:extLst>
          </p:cNvPr>
          <p:cNvSpPr/>
          <p:nvPr/>
        </p:nvSpPr>
        <p:spPr>
          <a:xfrm>
            <a:off x="2346722" y="3771453"/>
            <a:ext cx="1739503" cy="92199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E351DB-0458-48CF-A461-B645F0D8D633}"/>
              </a:ext>
            </a:extLst>
          </p:cNvPr>
          <p:cNvSpPr/>
          <p:nvPr/>
        </p:nvSpPr>
        <p:spPr>
          <a:xfrm>
            <a:off x="666504" y="1092994"/>
            <a:ext cx="1564481" cy="8096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1EF605D-CD85-4311-A714-E30BC2E39868}"/>
              </a:ext>
            </a:extLst>
          </p:cNvPr>
          <p:cNvCxnSpPr/>
          <p:nvPr/>
        </p:nvCxnSpPr>
        <p:spPr>
          <a:xfrm>
            <a:off x="4650581" y="3200400"/>
            <a:ext cx="1394010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F03852A-D2E4-4513-A65C-2A6F98DC505F}"/>
              </a:ext>
            </a:extLst>
          </p:cNvPr>
          <p:cNvSpPr/>
          <p:nvPr/>
        </p:nvSpPr>
        <p:spPr>
          <a:xfrm>
            <a:off x="5771423" y="1762126"/>
            <a:ext cx="1315177" cy="8096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7EC411-BCB0-47F7-829E-5FD276AC5878}"/>
              </a:ext>
            </a:extLst>
          </p:cNvPr>
          <p:cNvSpPr/>
          <p:nvPr/>
        </p:nvSpPr>
        <p:spPr>
          <a:xfrm>
            <a:off x="7145898" y="3962401"/>
            <a:ext cx="1315177" cy="8096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91C1E4D-872D-4AA0-8112-CF98E1501A5D}"/>
              </a:ext>
            </a:extLst>
          </p:cNvPr>
          <p:cNvSpPr txBox="1"/>
          <p:nvPr/>
        </p:nvSpPr>
        <p:spPr>
          <a:xfrm>
            <a:off x="6210067" y="2071092"/>
            <a:ext cx="87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+1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E726DA-D7BB-4328-9F00-29683DF752AF}"/>
              </a:ext>
            </a:extLst>
          </p:cNvPr>
          <p:cNvSpPr txBox="1"/>
          <p:nvPr/>
        </p:nvSpPr>
        <p:spPr>
          <a:xfrm>
            <a:off x="7614440" y="4049911"/>
            <a:ext cx="87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+1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EED8D8-1532-45A0-848F-4C48628B9DF5}"/>
              </a:ext>
            </a:extLst>
          </p:cNvPr>
          <p:cNvSpPr txBox="1"/>
          <p:nvPr/>
        </p:nvSpPr>
        <p:spPr>
          <a:xfrm>
            <a:off x="124098" y="3446651"/>
            <a:ext cx="2098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目前編號</a:t>
            </a:r>
            <a:r>
              <a:rPr lang="en-US" altLang="zh-TW" sz="11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:0 </a:t>
            </a:r>
            <a:r>
              <a:rPr lang="zh-TW" altLang="en-US" sz="11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當使用者要預購時</a:t>
            </a:r>
            <a:endParaRPr lang="en-US" altLang="zh-TW" sz="11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B7452E3-E10E-4EBA-8293-A439BAE1358D}"/>
              </a:ext>
            </a:extLst>
          </p:cNvPr>
          <p:cNvSpPr/>
          <p:nvPr/>
        </p:nvSpPr>
        <p:spPr>
          <a:xfrm>
            <a:off x="3275212" y="4178052"/>
            <a:ext cx="608409" cy="198091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7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306B36-61C4-4933-B749-157391FA9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DD4D63-38D1-4A98-9E74-C1224E70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26" y="1192346"/>
            <a:ext cx="4604201" cy="36796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40C0995-2A3C-40B6-B159-30A302EE8A2B}"/>
              </a:ext>
            </a:extLst>
          </p:cNvPr>
          <p:cNvSpPr/>
          <p:nvPr/>
        </p:nvSpPr>
        <p:spPr>
          <a:xfrm>
            <a:off x="2850357" y="1231999"/>
            <a:ext cx="2114550" cy="9358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CA4526-B57E-4194-9CEA-9D1966C20D9F}"/>
              </a:ext>
            </a:extLst>
          </p:cNvPr>
          <p:cNvSpPr/>
          <p:nvPr/>
        </p:nvSpPr>
        <p:spPr>
          <a:xfrm>
            <a:off x="3121819" y="4543427"/>
            <a:ext cx="1207294" cy="27860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E420332E-1113-4A5B-801F-17E7646249E0}"/>
              </a:ext>
            </a:extLst>
          </p:cNvPr>
          <p:cNvCxnSpPr>
            <a:cxnSpLocks/>
            <a:stCxn id="8" idx="3"/>
            <a:endCxn id="5" idx="3"/>
          </p:cNvCxnSpPr>
          <p:nvPr/>
        </p:nvCxnSpPr>
        <p:spPr>
          <a:xfrm flipV="1">
            <a:off x="4329113" y="1699915"/>
            <a:ext cx="635794" cy="2982815"/>
          </a:xfrm>
          <a:prstGeom prst="bentConnector3">
            <a:avLst>
              <a:gd name="adj1" fmla="val 135955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CDE85F3-F0D4-4D97-B185-0000DABD889E}"/>
              </a:ext>
            </a:extLst>
          </p:cNvPr>
          <p:cNvSpPr/>
          <p:nvPr/>
        </p:nvSpPr>
        <p:spPr>
          <a:xfrm>
            <a:off x="5416568" y="2924255"/>
            <a:ext cx="2958782" cy="1297602"/>
          </a:xfrm>
          <a:prstGeom prst="roundRect">
            <a:avLst/>
          </a:prstGeom>
          <a:solidFill>
            <a:srgbClr val="92D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2B88C2D-D04F-4C21-BB86-C3B9C4CB1D2F}"/>
              </a:ext>
            </a:extLst>
          </p:cNvPr>
          <p:cNvSpPr txBox="1"/>
          <p:nvPr/>
        </p:nvSpPr>
        <p:spPr>
          <a:xfrm>
            <a:off x="5463996" y="3096002"/>
            <a:ext cx="2911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zh-TW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點擊</a:t>
            </a:r>
            <a:r>
              <a:rPr lang="zh-TW" altLang="en-US" dirty="0">
                <a:solidFill>
                  <a:srgbClr val="00B05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「點</a:t>
            </a:r>
            <a:r>
              <a:rPr lang="zh-TW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擊本文查看您的預購編號</a:t>
            </a:r>
            <a:r>
              <a:rPr lang="zh-TW" altLang="en-US" dirty="0">
                <a:solidFill>
                  <a:srgbClr val="00B05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」</a:t>
            </a:r>
            <a:r>
              <a:rPr lang="zh-TW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的按鈕後會出現小框，讓使用者截圖保存。</a:t>
            </a:r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6183669-5A71-41BB-A16F-70D12A280C6A}"/>
              </a:ext>
            </a:extLst>
          </p:cNvPr>
          <p:cNvSpPr/>
          <p:nvPr/>
        </p:nvSpPr>
        <p:spPr>
          <a:xfrm>
            <a:off x="1801061" y="2067152"/>
            <a:ext cx="257175" cy="20135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5BF6B030-61F7-47CE-A782-DE760A3C87A3}"/>
              </a:ext>
            </a:extLst>
          </p:cNvPr>
          <p:cNvSpPr/>
          <p:nvPr/>
        </p:nvSpPr>
        <p:spPr>
          <a:xfrm>
            <a:off x="2890779" y="1583282"/>
            <a:ext cx="911601" cy="37505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6FD1B45-AD08-45BD-9080-69F4A812441C}"/>
              </a:ext>
            </a:extLst>
          </p:cNvPr>
          <p:cNvSpPr/>
          <p:nvPr/>
        </p:nvSpPr>
        <p:spPr>
          <a:xfrm>
            <a:off x="3461148" y="4348234"/>
            <a:ext cx="257175" cy="20135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65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306B36-61C4-4933-B749-157391FA9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491C5C-13C7-4F2C-925A-4204B75C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5" y="1333724"/>
            <a:ext cx="6933554" cy="3257326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2600D62-32C2-4223-8836-7550EA7E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59" y="3046269"/>
            <a:ext cx="2298382" cy="11386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902A5EF-6CAD-4B80-BB50-3F01F23D2311}"/>
              </a:ext>
            </a:extLst>
          </p:cNvPr>
          <p:cNvSpPr/>
          <p:nvPr/>
        </p:nvSpPr>
        <p:spPr>
          <a:xfrm>
            <a:off x="312659" y="2750954"/>
            <a:ext cx="497210" cy="24787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F5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34FECF-630C-4170-92FD-0372291FE354}"/>
              </a:ext>
            </a:extLst>
          </p:cNvPr>
          <p:cNvSpPr/>
          <p:nvPr/>
        </p:nvSpPr>
        <p:spPr>
          <a:xfrm>
            <a:off x="2035969" y="1853747"/>
            <a:ext cx="1193006" cy="7573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2C3718-561F-4871-80AD-3A1721963F82}"/>
              </a:ext>
            </a:extLst>
          </p:cNvPr>
          <p:cNvSpPr/>
          <p:nvPr/>
        </p:nvSpPr>
        <p:spPr>
          <a:xfrm>
            <a:off x="3282157" y="3801891"/>
            <a:ext cx="1233963" cy="7142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E5B9FC-D6E4-4718-AAF4-A875689B6BF1}"/>
              </a:ext>
            </a:extLst>
          </p:cNvPr>
          <p:cNvSpPr/>
          <p:nvPr/>
        </p:nvSpPr>
        <p:spPr>
          <a:xfrm>
            <a:off x="6877527" y="1856908"/>
            <a:ext cx="1644792" cy="88390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307DEE5-6C8D-4458-8C9C-C19CC32FDD3F}"/>
              </a:ext>
            </a:extLst>
          </p:cNvPr>
          <p:cNvCxnSpPr/>
          <p:nvPr/>
        </p:nvCxnSpPr>
        <p:spPr>
          <a:xfrm>
            <a:off x="2950369" y="2235994"/>
            <a:ext cx="3870008" cy="5000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92847A8-116B-47B0-AA95-2930D8A06EDB}"/>
              </a:ext>
            </a:extLst>
          </p:cNvPr>
          <p:cNvSpPr txBox="1"/>
          <p:nvPr/>
        </p:nvSpPr>
        <p:spPr>
          <a:xfrm>
            <a:off x="244419" y="4253070"/>
            <a:ext cx="276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當執行</a:t>
            </a:r>
            <a:r>
              <a:rPr lang="en-US" altLang="zh-TW" dirty="0">
                <a:solidFill>
                  <a:srgbClr val="00B050"/>
                </a:solidFill>
              </a:rPr>
              <a:t>F5</a:t>
            </a:r>
            <a:r>
              <a:rPr lang="zh-TW" altLang="en-US" dirty="0">
                <a:solidFill>
                  <a:srgbClr val="00B050"/>
                </a:solidFill>
              </a:rPr>
              <a:t>重新整理時，儲存在</a:t>
            </a:r>
            <a:r>
              <a:rPr lang="en-US" altLang="zh-TW" dirty="0">
                <a:solidFill>
                  <a:srgbClr val="00B050"/>
                </a:solidFill>
              </a:rPr>
              <a:t>Local Storage</a:t>
            </a:r>
            <a:r>
              <a:rPr lang="zh-TW" altLang="en-US" dirty="0">
                <a:solidFill>
                  <a:srgbClr val="00B050"/>
                </a:solidFill>
              </a:rPr>
              <a:t>的值不會消失。</a:t>
            </a:r>
          </a:p>
        </p:txBody>
      </p:sp>
    </p:spTree>
    <p:extLst>
      <p:ext uri="{BB962C8B-B14F-4D97-AF65-F5344CB8AC3E}">
        <p14:creationId xmlns:p14="http://schemas.microsoft.com/office/powerpoint/2010/main" val="103999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34" name="Google Shape;534;p29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1B1F3AC1-2140-4387-A181-F253E8C6B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980" y="1542643"/>
            <a:ext cx="4669200" cy="1298473"/>
          </a:xfrm>
        </p:spPr>
        <p:txBody>
          <a:bodyPr/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6730694" y="3635750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83150" y="2423521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3854400" y="1215348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3925675" y="1756122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</a:t>
            </a:r>
            <a:br>
              <a:rPr lang="en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網頁介面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5354425" y="2968395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</a:t>
            </a:r>
            <a:br>
              <a:rPr lang="en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元件介紹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5" name="Google Shape;435;p28"/>
          <p:cNvSpPr txBox="1">
            <a:spLocks noGrp="1"/>
          </p:cNvSpPr>
          <p:nvPr>
            <p:ph type="ctrTitle" idx="3"/>
          </p:nvPr>
        </p:nvSpPr>
        <p:spPr>
          <a:xfrm>
            <a:off x="6783794" y="4176524"/>
            <a:ext cx="2154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br>
              <a:rPr lang="en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9" name="Google Shape;439;p28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1" cy="2804590"/>
              <a:chOff x="2072827" y="1904259"/>
              <a:chExt cx="1418991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EB550A-1C11-46D4-B1B8-D5D989C825EF}"/>
              </a:ext>
            </a:extLst>
          </p:cNvPr>
          <p:cNvSpPr txBox="1"/>
          <p:nvPr/>
        </p:nvSpPr>
        <p:spPr>
          <a:xfrm>
            <a:off x="1064145" y="1847009"/>
            <a:ext cx="738664" cy="1802015"/>
          </a:xfrm>
          <a:prstGeom prst="rect">
            <a:avLst/>
          </a:prstGeom>
          <a:noFill/>
        </p:spPr>
        <p:txBody>
          <a:bodyPr vert="eaVert" wrap="square" numCol="2" rtlCol="0">
            <a:spAutoFit/>
          </a:bodyPr>
          <a:lstStyle/>
          <a:p>
            <a:r>
              <a:rPr lang="zh-TW" altLang="en-US" sz="3600" b="1" dirty="0"/>
              <a:t>目錄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912773" y="2113339"/>
            <a:ext cx="2314288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br>
              <a:rPr lang="en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網頁介面</a:t>
            </a:r>
            <a:endParaRPr dirty="0"/>
          </a:p>
        </p:txBody>
      </p: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3485;p48">
            <a:extLst>
              <a:ext uri="{FF2B5EF4-FFF2-40B4-BE49-F238E27FC236}">
                <a16:creationId xmlns:a16="http://schemas.microsoft.com/office/drawing/2014/main" id="{3B60C95D-907C-4875-ADD9-B3C0458A543B}"/>
              </a:ext>
            </a:extLst>
          </p:cNvPr>
          <p:cNvGrpSpPr/>
          <p:nvPr/>
        </p:nvGrpSpPr>
        <p:grpSpPr>
          <a:xfrm>
            <a:off x="4922990" y="953279"/>
            <a:ext cx="3382598" cy="3525093"/>
            <a:chOff x="411603" y="2906997"/>
            <a:chExt cx="1735458" cy="1808566"/>
          </a:xfrm>
        </p:grpSpPr>
        <p:grpSp>
          <p:nvGrpSpPr>
            <p:cNvPr id="103" name="Google Shape;3486;p48">
              <a:extLst>
                <a:ext uri="{FF2B5EF4-FFF2-40B4-BE49-F238E27FC236}">
                  <a16:creationId xmlns:a16="http://schemas.microsoft.com/office/drawing/2014/main" id="{BE1EAAF0-FA0A-4A56-AF2F-46D470C35ED4}"/>
                </a:ext>
              </a:extLst>
            </p:cNvPr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201" name="Google Shape;3487;p48">
                <a:extLst>
                  <a:ext uri="{FF2B5EF4-FFF2-40B4-BE49-F238E27FC236}">
                    <a16:creationId xmlns:a16="http://schemas.microsoft.com/office/drawing/2014/main" id="{217794F2-1ED1-4D24-9B22-B1605B350229}"/>
                  </a:ext>
                </a:extLst>
              </p:cNvPr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3488;p48">
                <a:extLst>
                  <a:ext uri="{FF2B5EF4-FFF2-40B4-BE49-F238E27FC236}">
                    <a16:creationId xmlns:a16="http://schemas.microsoft.com/office/drawing/2014/main" id="{7DD2F70A-CAB3-4A48-B35B-524B16A2F586}"/>
                  </a:ext>
                </a:extLst>
              </p:cNvPr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3489;p48">
                <a:extLst>
                  <a:ext uri="{FF2B5EF4-FFF2-40B4-BE49-F238E27FC236}">
                    <a16:creationId xmlns:a16="http://schemas.microsoft.com/office/drawing/2014/main" id="{572814A8-1AA7-4B06-B99A-ADA6615E7640}"/>
                  </a:ext>
                </a:extLst>
              </p:cNvPr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3490;p48">
                <a:extLst>
                  <a:ext uri="{FF2B5EF4-FFF2-40B4-BE49-F238E27FC236}">
                    <a16:creationId xmlns:a16="http://schemas.microsoft.com/office/drawing/2014/main" id="{CE6BEEE4-D1F2-483D-8AC3-9C97292118C6}"/>
                  </a:ext>
                </a:extLst>
              </p:cNvPr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3491;p48">
                <a:extLst>
                  <a:ext uri="{FF2B5EF4-FFF2-40B4-BE49-F238E27FC236}">
                    <a16:creationId xmlns:a16="http://schemas.microsoft.com/office/drawing/2014/main" id="{68E6B7E4-BD39-429A-BAF0-3E85D9B4B345}"/>
                  </a:ext>
                </a:extLst>
              </p:cNvPr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492;p48">
                <a:extLst>
                  <a:ext uri="{FF2B5EF4-FFF2-40B4-BE49-F238E27FC236}">
                    <a16:creationId xmlns:a16="http://schemas.microsoft.com/office/drawing/2014/main" id="{FDC07E85-4F34-4B34-AF9F-CC6398FB1D2E}"/>
                  </a:ext>
                </a:extLst>
              </p:cNvPr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493;p48">
                <a:extLst>
                  <a:ext uri="{FF2B5EF4-FFF2-40B4-BE49-F238E27FC236}">
                    <a16:creationId xmlns:a16="http://schemas.microsoft.com/office/drawing/2014/main" id="{45D6A555-591A-4A2C-8E47-5A0705CF6937}"/>
                  </a:ext>
                </a:extLst>
              </p:cNvPr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494;p48">
                <a:extLst>
                  <a:ext uri="{FF2B5EF4-FFF2-40B4-BE49-F238E27FC236}">
                    <a16:creationId xmlns:a16="http://schemas.microsoft.com/office/drawing/2014/main" id="{941ADBC9-FA3A-4D53-B37F-297984153BDD}"/>
                  </a:ext>
                </a:extLst>
              </p:cNvPr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495;p48">
                <a:extLst>
                  <a:ext uri="{FF2B5EF4-FFF2-40B4-BE49-F238E27FC236}">
                    <a16:creationId xmlns:a16="http://schemas.microsoft.com/office/drawing/2014/main" id="{C9807229-8474-4E74-BDDC-8ED9E95FFE69}"/>
                  </a:ext>
                </a:extLst>
              </p:cNvPr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496;p48">
                <a:extLst>
                  <a:ext uri="{FF2B5EF4-FFF2-40B4-BE49-F238E27FC236}">
                    <a16:creationId xmlns:a16="http://schemas.microsoft.com/office/drawing/2014/main" id="{E809C0F1-65B4-4BE1-AF47-0D9B3256AD51}"/>
                  </a:ext>
                </a:extLst>
              </p:cNvPr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497;p48">
                <a:extLst>
                  <a:ext uri="{FF2B5EF4-FFF2-40B4-BE49-F238E27FC236}">
                    <a16:creationId xmlns:a16="http://schemas.microsoft.com/office/drawing/2014/main" id="{5D669614-FFBF-4A8A-A8EB-486692E7503B}"/>
                  </a:ext>
                </a:extLst>
              </p:cNvPr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498;p48">
                <a:extLst>
                  <a:ext uri="{FF2B5EF4-FFF2-40B4-BE49-F238E27FC236}">
                    <a16:creationId xmlns:a16="http://schemas.microsoft.com/office/drawing/2014/main" id="{CDEC368A-C7A6-4C70-8DD7-D8D3B0235771}"/>
                  </a:ext>
                </a:extLst>
              </p:cNvPr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499;p48">
                <a:extLst>
                  <a:ext uri="{FF2B5EF4-FFF2-40B4-BE49-F238E27FC236}">
                    <a16:creationId xmlns:a16="http://schemas.microsoft.com/office/drawing/2014/main" id="{330A0CA6-4918-4D07-81FF-4AEA1B2E66F8}"/>
                  </a:ext>
                </a:extLst>
              </p:cNvPr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500;p48">
                <a:extLst>
                  <a:ext uri="{FF2B5EF4-FFF2-40B4-BE49-F238E27FC236}">
                    <a16:creationId xmlns:a16="http://schemas.microsoft.com/office/drawing/2014/main" id="{AC7DA258-C740-4539-8FBD-99238F70465E}"/>
                  </a:ext>
                </a:extLst>
              </p:cNvPr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501;p48">
                <a:extLst>
                  <a:ext uri="{FF2B5EF4-FFF2-40B4-BE49-F238E27FC236}">
                    <a16:creationId xmlns:a16="http://schemas.microsoft.com/office/drawing/2014/main" id="{42374D05-0F46-43CD-9B69-C13D664D32AD}"/>
                  </a:ext>
                </a:extLst>
              </p:cNvPr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502;p48">
                <a:extLst>
                  <a:ext uri="{FF2B5EF4-FFF2-40B4-BE49-F238E27FC236}">
                    <a16:creationId xmlns:a16="http://schemas.microsoft.com/office/drawing/2014/main" id="{851D6073-EB7E-424C-8B51-F2FBC273731E}"/>
                  </a:ext>
                </a:extLst>
              </p:cNvPr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3503;p48">
              <a:extLst>
                <a:ext uri="{FF2B5EF4-FFF2-40B4-BE49-F238E27FC236}">
                  <a16:creationId xmlns:a16="http://schemas.microsoft.com/office/drawing/2014/main" id="{A6E3AB76-7C64-4CBD-BFBF-70F2B8CEBB7D}"/>
                </a:ext>
              </a:extLst>
            </p:cNvPr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183" name="Google Shape;3504;p48">
                <a:extLst>
                  <a:ext uri="{FF2B5EF4-FFF2-40B4-BE49-F238E27FC236}">
                    <a16:creationId xmlns:a16="http://schemas.microsoft.com/office/drawing/2014/main" id="{586C474B-5732-48D8-9EF0-97BBA1209B2B}"/>
                  </a:ext>
                </a:extLst>
              </p:cNvPr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505;p48">
                <a:extLst>
                  <a:ext uri="{FF2B5EF4-FFF2-40B4-BE49-F238E27FC236}">
                    <a16:creationId xmlns:a16="http://schemas.microsoft.com/office/drawing/2014/main" id="{6C141A3B-F7EB-4B2D-A991-95820E93096B}"/>
                  </a:ext>
                </a:extLst>
              </p:cNvPr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506;p48">
                <a:extLst>
                  <a:ext uri="{FF2B5EF4-FFF2-40B4-BE49-F238E27FC236}">
                    <a16:creationId xmlns:a16="http://schemas.microsoft.com/office/drawing/2014/main" id="{0CAB906A-5214-4E67-8B66-25518C2B2C8E}"/>
                  </a:ext>
                </a:extLst>
              </p:cNvPr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507;p48">
                <a:extLst>
                  <a:ext uri="{FF2B5EF4-FFF2-40B4-BE49-F238E27FC236}">
                    <a16:creationId xmlns:a16="http://schemas.microsoft.com/office/drawing/2014/main" id="{21D717BD-BCFF-4818-8F1F-6DDCA27DFF39}"/>
                  </a:ext>
                </a:extLst>
              </p:cNvPr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508;p48">
                <a:extLst>
                  <a:ext uri="{FF2B5EF4-FFF2-40B4-BE49-F238E27FC236}">
                    <a16:creationId xmlns:a16="http://schemas.microsoft.com/office/drawing/2014/main" id="{0A844727-9C06-48EB-8EF4-33DBBE872B52}"/>
                  </a:ext>
                </a:extLst>
              </p:cNvPr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509;p48">
                <a:extLst>
                  <a:ext uri="{FF2B5EF4-FFF2-40B4-BE49-F238E27FC236}">
                    <a16:creationId xmlns:a16="http://schemas.microsoft.com/office/drawing/2014/main" id="{72EAACC6-9BD2-4D63-A936-7C28438C1651}"/>
                  </a:ext>
                </a:extLst>
              </p:cNvPr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510;p48">
                <a:extLst>
                  <a:ext uri="{FF2B5EF4-FFF2-40B4-BE49-F238E27FC236}">
                    <a16:creationId xmlns:a16="http://schemas.microsoft.com/office/drawing/2014/main" id="{F9EB67ED-BD0C-4827-B221-5229EA811B02}"/>
                  </a:ext>
                </a:extLst>
              </p:cNvPr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511;p48">
                <a:extLst>
                  <a:ext uri="{FF2B5EF4-FFF2-40B4-BE49-F238E27FC236}">
                    <a16:creationId xmlns:a16="http://schemas.microsoft.com/office/drawing/2014/main" id="{4161C144-9E5A-4A21-BD7D-56B190AF7447}"/>
                  </a:ext>
                </a:extLst>
              </p:cNvPr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512;p48">
                <a:extLst>
                  <a:ext uri="{FF2B5EF4-FFF2-40B4-BE49-F238E27FC236}">
                    <a16:creationId xmlns:a16="http://schemas.microsoft.com/office/drawing/2014/main" id="{389D2A1E-3E0E-4264-94D5-E0FDBF2ACF47}"/>
                  </a:ext>
                </a:extLst>
              </p:cNvPr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513;p48">
                <a:extLst>
                  <a:ext uri="{FF2B5EF4-FFF2-40B4-BE49-F238E27FC236}">
                    <a16:creationId xmlns:a16="http://schemas.microsoft.com/office/drawing/2014/main" id="{AFAE190F-5F16-4E88-AE8A-5E353CD5E574}"/>
                  </a:ext>
                </a:extLst>
              </p:cNvPr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514;p48">
                <a:extLst>
                  <a:ext uri="{FF2B5EF4-FFF2-40B4-BE49-F238E27FC236}">
                    <a16:creationId xmlns:a16="http://schemas.microsoft.com/office/drawing/2014/main" id="{FDA726B8-552A-45EF-AD4C-CCAB2FD7571C}"/>
                  </a:ext>
                </a:extLst>
              </p:cNvPr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515;p48">
                <a:extLst>
                  <a:ext uri="{FF2B5EF4-FFF2-40B4-BE49-F238E27FC236}">
                    <a16:creationId xmlns:a16="http://schemas.microsoft.com/office/drawing/2014/main" id="{27E26CAA-6722-43FE-AC88-A57A9C95828C}"/>
                  </a:ext>
                </a:extLst>
              </p:cNvPr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516;p48">
                <a:extLst>
                  <a:ext uri="{FF2B5EF4-FFF2-40B4-BE49-F238E27FC236}">
                    <a16:creationId xmlns:a16="http://schemas.microsoft.com/office/drawing/2014/main" id="{0F1F0645-9BB9-478C-9242-D2F3E8E39632}"/>
                  </a:ext>
                </a:extLst>
              </p:cNvPr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3517;p48">
                <a:extLst>
                  <a:ext uri="{FF2B5EF4-FFF2-40B4-BE49-F238E27FC236}">
                    <a16:creationId xmlns:a16="http://schemas.microsoft.com/office/drawing/2014/main" id="{F7E7130E-9EAB-4C77-BA53-75F0436FD0B9}"/>
                  </a:ext>
                </a:extLst>
              </p:cNvPr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3518;p48">
                <a:extLst>
                  <a:ext uri="{FF2B5EF4-FFF2-40B4-BE49-F238E27FC236}">
                    <a16:creationId xmlns:a16="http://schemas.microsoft.com/office/drawing/2014/main" id="{DC0C89EA-AAED-415F-ABAA-DD3BD36718B7}"/>
                  </a:ext>
                </a:extLst>
              </p:cNvPr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3519;p48">
                <a:extLst>
                  <a:ext uri="{FF2B5EF4-FFF2-40B4-BE49-F238E27FC236}">
                    <a16:creationId xmlns:a16="http://schemas.microsoft.com/office/drawing/2014/main" id="{C987C9B2-8EFC-4924-B450-EF6883F5F300}"/>
                  </a:ext>
                </a:extLst>
              </p:cNvPr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3520;p48">
                <a:extLst>
                  <a:ext uri="{FF2B5EF4-FFF2-40B4-BE49-F238E27FC236}">
                    <a16:creationId xmlns:a16="http://schemas.microsoft.com/office/drawing/2014/main" id="{09BBCD63-FC5C-4337-AF2D-285020F879DA}"/>
                  </a:ext>
                </a:extLst>
              </p:cNvPr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3521;p48">
                <a:extLst>
                  <a:ext uri="{FF2B5EF4-FFF2-40B4-BE49-F238E27FC236}">
                    <a16:creationId xmlns:a16="http://schemas.microsoft.com/office/drawing/2014/main" id="{F3EF159A-4CB4-43A4-81BF-AF5D0D5DDF09}"/>
                  </a:ext>
                </a:extLst>
              </p:cNvPr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" name="Google Shape;3522;p48">
              <a:extLst>
                <a:ext uri="{FF2B5EF4-FFF2-40B4-BE49-F238E27FC236}">
                  <a16:creationId xmlns:a16="http://schemas.microsoft.com/office/drawing/2014/main" id="{561B4742-1C8C-47B6-AB89-1A7720BDFDD3}"/>
                </a:ext>
              </a:extLst>
            </p:cNvPr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163" name="Google Shape;3523;p48">
                <a:extLst>
                  <a:ext uri="{FF2B5EF4-FFF2-40B4-BE49-F238E27FC236}">
                    <a16:creationId xmlns:a16="http://schemas.microsoft.com/office/drawing/2014/main" id="{81EB4C74-11F8-4456-9D35-35C41FC99E75}"/>
                  </a:ext>
                </a:extLst>
              </p:cNvPr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524;p48">
                <a:extLst>
                  <a:ext uri="{FF2B5EF4-FFF2-40B4-BE49-F238E27FC236}">
                    <a16:creationId xmlns:a16="http://schemas.microsoft.com/office/drawing/2014/main" id="{62EF75C6-97B4-4459-B216-90A0B261F110}"/>
                  </a:ext>
                </a:extLst>
              </p:cNvPr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525;p48">
                <a:extLst>
                  <a:ext uri="{FF2B5EF4-FFF2-40B4-BE49-F238E27FC236}">
                    <a16:creationId xmlns:a16="http://schemas.microsoft.com/office/drawing/2014/main" id="{305D6CFC-79C1-4A7A-8EBA-A9CA82717E9E}"/>
                  </a:ext>
                </a:extLst>
              </p:cNvPr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526;p48">
                <a:extLst>
                  <a:ext uri="{FF2B5EF4-FFF2-40B4-BE49-F238E27FC236}">
                    <a16:creationId xmlns:a16="http://schemas.microsoft.com/office/drawing/2014/main" id="{7DB54D2F-F8D7-41D3-8793-1E7D78F5B6FF}"/>
                  </a:ext>
                </a:extLst>
              </p:cNvPr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527;p48">
                <a:extLst>
                  <a:ext uri="{FF2B5EF4-FFF2-40B4-BE49-F238E27FC236}">
                    <a16:creationId xmlns:a16="http://schemas.microsoft.com/office/drawing/2014/main" id="{DDA9A26B-CF0C-48C8-AA10-A3BAF240B07C}"/>
                  </a:ext>
                </a:extLst>
              </p:cNvPr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528;p48">
                <a:extLst>
                  <a:ext uri="{FF2B5EF4-FFF2-40B4-BE49-F238E27FC236}">
                    <a16:creationId xmlns:a16="http://schemas.microsoft.com/office/drawing/2014/main" id="{08A0C7E6-997D-43A6-A511-24559A90505C}"/>
                  </a:ext>
                </a:extLst>
              </p:cNvPr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529;p48">
                <a:extLst>
                  <a:ext uri="{FF2B5EF4-FFF2-40B4-BE49-F238E27FC236}">
                    <a16:creationId xmlns:a16="http://schemas.microsoft.com/office/drawing/2014/main" id="{42801E55-A0D2-490E-96A2-038E4D64B989}"/>
                  </a:ext>
                </a:extLst>
              </p:cNvPr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530;p48">
                <a:extLst>
                  <a:ext uri="{FF2B5EF4-FFF2-40B4-BE49-F238E27FC236}">
                    <a16:creationId xmlns:a16="http://schemas.microsoft.com/office/drawing/2014/main" id="{A7266141-26EC-4F10-B179-5BA5A00A7F4F}"/>
                  </a:ext>
                </a:extLst>
              </p:cNvPr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531;p48">
                <a:extLst>
                  <a:ext uri="{FF2B5EF4-FFF2-40B4-BE49-F238E27FC236}">
                    <a16:creationId xmlns:a16="http://schemas.microsoft.com/office/drawing/2014/main" id="{AC1E58E2-E505-44B0-A80A-B4200A2D5DD8}"/>
                  </a:ext>
                </a:extLst>
              </p:cNvPr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532;p48">
                <a:extLst>
                  <a:ext uri="{FF2B5EF4-FFF2-40B4-BE49-F238E27FC236}">
                    <a16:creationId xmlns:a16="http://schemas.microsoft.com/office/drawing/2014/main" id="{058042F1-7290-418A-9759-4307AB9F8907}"/>
                  </a:ext>
                </a:extLst>
              </p:cNvPr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533;p48">
                <a:extLst>
                  <a:ext uri="{FF2B5EF4-FFF2-40B4-BE49-F238E27FC236}">
                    <a16:creationId xmlns:a16="http://schemas.microsoft.com/office/drawing/2014/main" id="{B54886BA-1899-4192-9627-78B06E2055B4}"/>
                  </a:ext>
                </a:extLst>
              </p:cNvPr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534;p48">
                <a:extLst>
                  <a:ext uri="{FF2B5EF4-FFF2-40B4-BE49-F238E27FC236}">
                    <a16:creationId xmlns:a16="http://schemas.microsoft.com/office/drawing/2014/main" id="{D34A1E3D-9AF1-4B22-88C7-7B1056ED9069}"/>
                  </a:ext>
                </a:extLst>
              </p:cNvPr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535;p48">
                <a:extLst>
                  <a:ext uri="{FF2B5EF4-FFF2-40B4-BE49-F238E27FC236}">
                    <a16:creationId xmlns:a16="http://schemas.microsoft.com/office/drawing/2014/main" id="{A1D19289-96FD-4E10-9C6A-1431B64054C7}"/>
                  </a:ext>
                </a:extLst>
              </p:cNvPr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536;p48">
                <a:extLst>
                  <a:ext uri="{FF2B5EF4-FFF2-40B4-BE49-F238E27FC236}">
                    <a16:creationId xmlns:a16="http://schemas.microsoft.com/office/drawing/2014/main" id="{C0192757-0255-467F-B011-CFCDE61167EF}"/>
                  </a:ext>
                </a:extLst>
              </p:cNvPr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537;p48">
                <a:extLst>
                  <a:ext uri="{FF2B5EF4-FFF2-40B4-BE49-F238E27FC236}">
                    <a16:creationId xmlns:a16="http://schemas.microsoft.com/office/drawing/2014/main" id="{DA84D76C-722A-4B1D-8F3E-203A796B88D3}"/>
                  </a:ext>
                </a:extLst>
              </p:cNvPr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538;p48">
                <a:extLst>
                  <a:ext uri="{FF2B5EF4-FFF2-40B4-BE49-F238E27FC236}">
                    <a16:creationId xmlns:a16="http://schemas.microsoft.com/office/drawing/2014/main" id="{6ABFF561-BC8D-40A8-A9B4-47A471C4A2D0}"/>
                  </a:ext>
                </a:extLst>
              </p:cNvPr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539;p48">
                <a:extLst>
                  <a:ext uri="{FF2B5EF4-FFF2-40B4-BE49-F238E27FC236}">
                    <a16:creationId xmlns:a16="http://schemas.microsoft.com/office/drawing/2014/main" id="{03E4D800-9C28-4B16-8497-F39A690CA0AE}"/>
                  </a:ext>
                </a:extLst>
              </p:cNvPr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540;p48">
                <a:extLst>
                  <a:ext uri="{FF2B5EF4-FFF2-40B4-BE49-F238E27FC236}">
                    <a16:creationId xmlns:a16="http://schemas.microsoft.com/office/drawing/2014/main" id="{2E3237B5-D79B-4F4C-896B-B0D4298AC145}"/>
                  </a:ext>
                </a:extLst>
              </p:cNvPr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541;p48">
                <a:extLst>
                  <a:ext uri="{FF2B5EF4-FFF2-40B4-BE49-F238E27FC236}">
                    <a16:creationId xmlns:a16="http://schemas.microsoft.com/office/drawing/2014/main" id="{9DAD4566-D5AF-48A9-94C4-980CABCCEAFC}"/>
                  </a:ext>
                </a:extLst>
              </p:cNvPr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542;p48">
                <a:extLst>
                  <a:ext uri="{FF2B5EF4-FFF2-40B4-BE49-F238E27FC236}">
                    <a16:creationId xmlns:a16="http://schemas.microsoft.com/office/drawing/2014/main" id="{EBA0CDDB-EE4B-40DD-BC3D-BFDC3308FBB2}"/>
                  </a:ext>
                </a:extLst>
              </p:cNvPr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3543;p48">
              <a:extLst>
                <a:ext uri="{FF2B5EF4-FFF2-40B4-BE49-F238E27FC236}">
                  <a16:creationId xmlns:a16="http://schemas.microsoft.com/office/drawing/2014/main" id="{24612EAD-C2A6-4D26-B1A1-813182F947DF}"/>
                </a:ext>
              </a:extLst>
            </p:cNvPr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152" name="Google Shape;3544;p48">
                <a:extLst>
                  <a:ext uri="{FF2B5EF4-FFF2-40B4-BE49-F238E27FC236}">
                    <a16:creationId xmlns:a16="http://schemas.microsoft.com/office/drawing/2014/main" id="{11B49B9B-DD5B-4F6A-A15B-0B5C53E4AE0A}"/>
                  </a:ext>
                </a:extLst>
              </p:cNvPr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545;p48">
                <a:extLst>
                  <a:ext uri="{FF2B5EF4-FFF2-40B4-BE49-F238E27FC236}">
                    <a16:creationId xmlns:a16="http://schemas.microsoft.com/office/drawing/2014/main" id="{BAF234F2-AB4A-4D89-AE6C-442E7AA9E704}"/>
                  </a:ext>
                </a:extLst>
              </p:cNvPr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546;p48">
                <a:extLst>
                  <a:ext uri="{FF2B5EF4-FFF2-40B4-BE49-F238E27FC236}">
                    <a16:creationId xmlns:a16="http://schemas.microsoft.com/office/drawing/2014/main" id="{AD96175D-93FB-4853-8C93-2B2AEDC4307B}"/>
                  </a:ext>
                </a:extLst>
              </p:cNvPr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547;p48">
                <a:extLst>
                  <a:ext uri="{FF2B5EF4-FFF2-40B4-BE49-F238E27FC236}">
                    <a16:creationId xmlns:a16="http://schemas.microsoft.com/office/drawing/2014/main" id="{4720667C-E4EC-4904-A8B6-5C9BAC629291}"/>
                  </a:ext>
                </a:extLst>
              </p:cNvPr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548;p48">
                <a:extLst>
                  <a:ext uri="{FF2B5EF4-FFF2-40B4-BE49-F238E27FC236}">
                    <a16:creationId xmlns:a16="http://schemas.microsoft.com/office/drawing/2014/main" id="{C327BD36-D9A7-4EF3-9745-B68DDCA49BB6}"/>
                  </a:ext>
                </a:extLst>
              </p:cNvPr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549;p48">
                <a:extLst>
                  <a:ext uri="{FF2B5EF4-FFF2-40B4-BE49-F238E27FC236}">
                    <a16:creationId xmlns:a16="http://schemas.microsoft.com/office/drawing/2014/main" id="{D52989A8-D34F-482B-A821-E8F5A47104FA}"/>
                  </a:ext>
                </a:extLst>
              </p:cNvPr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550;p48">
                <a:extLst>
                  <a:ext uri="{FF2B5EF4-FFF2-40B4-BE49-F238E27FC236}">
                    <a16:creationId xmlns:a16="http://schemas.microsoft.com/office/drawing/2014/main" id="{CD5847AA-BFAB-4934-96B8-AF8ED07576AE}"/>
                  </a:ext>
                </a:extLst>
              </p:cNvPr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551;p48">
                <a:extLst>
                  <a:ext uri="{FF2B5EF4-FFF2-40B4-BE49-F238E27FC236}">
                    <a16:creationId xmlns:a16="http://schemas.microsoft.com/office/drawing/2014/main" id="{1C108171-7486-4498-B4C7-1923E0F8EB65}"/>
                  </a:ext>
                </a:extLst>
              </p:cNvPr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552;p48">
                <a:extLst>
                  <a:ext uri="{FF2B5EF4-FFF2-40B4-BE49-F238E27FC236}">
                    <a16:creationId xmlns:a16="http://schemas.microsoft.com/office/drawing/2014/main" id="{134038AB-1CB3-4DCA-94FF-509E9B8C1746}"/>
                  </a:ext>
                </a:extLst>
              </p:cNvPr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553;p48">
                <a:extLst>
                  <a:ext uri="{FF2B5EF4-FFF2-40B4-BE49-F238E27FC236}">
                    <a16:creationId xmlns:a16="http://schemas.microsoft.com/office/drawing/2014/main" id="{AD925E98-62D6-41F1-B62B-5657C59671BB}"/>
                  </a:ext>
                </a:extLst>
              </p:cNvPr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554;p48">
                <a:extLst>
                  <a:ext uri="{FF2B5EF4-FFF2-40B4-BE49-F238E27FC236}">
                    <a16:creationId xmlns:a16="http://schemas.microsoft.com/office/drawing/2014/main" id="{15A5F45B-DA2C-4AEB-8DB7-49A59C8DF12B}"/>
                  </a:ext>
                </a:extLst>
              </p:cNvPr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3555;p48">
              <a:extLst>
                <a:ext uri="{FF2B5EF4-FFF2-40B4-BE49-F238E27FC236}">
                  <a16:creationId xmlns:a16="http://schemas.microsoft.com/office/drawing/2014/main" id="{E8ADF82C-A3DA-4D98-8691-EF3BA43D281F}"/>
                </a:ext>
              </a:extLst>
            </p:cNvPr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556;p48">
              <a:extLst>
                <a:ext uri="{FF2B5EF4-FFF2-40B4-BE49-F238E27FC236}">
                  <a16:creationId xmlns:a16="http://schemas.microsoft.com/office/drawing/2014/main" id="{0D5CF883-E351-414D-85CE-FEEFE5D6E513}"/>
                </a:ext>
              </a:extLst>
            </p:cNvPr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3557;p48">
              <a:extLst>
                <a:ext uri="{FF2B5EF4-FFF2-40B4-BE49-F238E27FC236}">
                  <a16:creationId xmlns:a16="http://schemas.microsoft.com/office/drawing/2014/main" id="{570DACD3-CD51-49B1-A3BC-1A846BDD2BF0}"/>
                </a:ext>
              </a:extLst>
            </p:cNvPr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131" name="Google Shape;3558;p48">
                <a:extLst>
                  <a:ext uri="{FF2B5EF4-FFF2-40B4-BE49-F238E27FC236}">
                    <a16:creationId xmlns:a16="http://schemas.microsoft.com/office/drawing/2014/main" id="{F641CDCA-B7F9-4D5B-920F-4B8E0D61C3DA}"/>
                  </a:ext>
                </a:extLst>
              </p:cNvPr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559;p48">
                <a:extLst>
                  <a:ext uri="{FF2B5EF4-FFF2-40B4-BE49-F238E27FC236}">
                    <a16:creationId xmlns:a16="http://schemas.microsoft.com/office/drawing/2014/main" id="{0660AAFD-06B5-4387-9A2F-1B7B25D54668}"/>
                  </a:ext>
                </a:extLst>
              </p:cNvPr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560;p48">
                <a:extLst>
                  <a:ext uri="{FF2B5EF4-FFF2-40B4-BE49-F238E27FC236}">
                    <a16:creationId xmlns:a16="http://schemas.microsoft.com/office/drawing/2014/main" id="{084C60CC-A0D0-46AE-9B30-792E06A64243}"/>
                  </a:ext>
                </a:extLst>
              </p:cNvPr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561;p48">
                <a:extLst>
                  <a:ext uri="{FF2B5EF4-FFF2-40B4-BE49-F238E27FC236}">
                    <a16:creationId xmlns:a16="http://schemas.microsoft.com/office/drawing/2014/main" id="{57E8AA81-7775-4C05-A17B-293814D44711}"/>
                  </a:ext>
                </a:extLst>
              </p:cNvPr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562;p48">
                <a:extLst>
                  <a:ext uri="{FF2B5EF4-FFF2-40B4-BE49-F238E27FC236}">
                    <a16:creationId xmlns:a16="http://schemas.microsoft.com/office/drawing/2014/main" id="{74ACD716-1F96-4BD5-9F38-1F2FE67ECBDF}"/>
                  </a:ext>
                </a:extLst>
              </p:cNvPr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563;p48">
                <a:extLst>
                  <a:ext uri="{FF2B5EF4-FFF2-40B4-BE49-F238E27FC236}">
                    <a16:creationId xmlns:a16="http://schemas.microsoft.com/office/drawing/2014/main" id="{723C02B1-427D-4614-895E-3032F489E39B}"/>
                  </a:ext>
                </a:extLst>
              </p:cNvPr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564;p48">
                <a:extLst>
                  <a:ext uri="{FF2B5EF4-FFF2-40B4-BE49-F238E27FC236}">
                    <a16:creationId xmlns:a16="http://schemas.microsoft.com/office/drawing/2014/main" id="{F11CEF1F-3366-4D70-904E-751415ECD65C}"/>
                  </a:ext>
                </a:extLst>
              </p:cNvPr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565;p48">
                <a:extLst>
                  <a:ext uri="{FF2B5EF4-FFF2-40B4-BE49-F238E27FC236}">
                    <a16:creationId xmlns:a16="http://schemas.microsoft.com/office/drawing/2014/main" id="{31C77D20-0EC0-4D6D-A119-7FC8882CB9B7}"/>
                  </a:ext>
                </a:extLst>
              </p:cNvPr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566;p48">
                <a:extLst>
                  <a:ext uri="{FF2B5EF4-FFF2-40B4-BE49-F238E27FC236}">
                    <a16:creationId xmlns:a16="http://schemas.microsoft.com/office/drawing/2014/main" id="{B0299304-ED75-4409-A7E9-3D5CB99156BD}"/>
                  </a:ext>
                </a:extLst>
              </p:cNvPr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567;p48">
                <a:extLst>
                  <a:ext uri="{FF2B5EF4-FFF2-40B4-BE49-F238E27FC236}">
                    <a16:creationId xmlns:a16="http://schemas.microsoft.com/office/drawing/2014/main" id="{3EFECD08-A0AA-47DF-A833-532E7A901B6E}"/>
                  </a:ext>
                </a:extLst>
              </p:cNvPr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568;p48">
                <a:extLst>
                  <a:ext uri="{FF2B5EF4-FFF2-40B4-BE49-F238E27FC236}">
                    <a16:creationId xmlns:a16="http://schemas.microsoft.com/office/drawing/2014/main" id="{82B5529F-2DF0-48E2-B3BC-ECAE3D932471}"/>
                  </a:ext>
                </a:extLst>
              </p:cNvPr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569;p48">
                <a:extLst>
                  <a:ext uri="{FF2B5EF4-FFF2-40B4-BE49-F238E27FC236}">
                    <a16:creationId xmlns:a16="http://schemas.microsoft.com/office/drawing/2014/main" id="{3B7B488F-5D19-49C3-B5ED-76753D60D8F2}"/>
                  </a:ext>
                </a:extLst>
              </p:cNvPr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570;p48">
                <a:extLst>
                  <a:ext uri="{FF2B5EF4-FFF2-40B4-BE49-F238E27FC236}">
                    <a16:creationId xmlns:a16="http://schemas.microsoft.com/office/drawing/2014/main" id="{94C19A41-D5E2-436E-8DC7-BD871F61CE67}"/>
                  </a:ext>
                </a:extLst>
              </p:cNvPr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571;p48">
                <a:extLst>
                  <a:ext uri="{FF2B5EF4-FFF2-40B4-BE49-F238E27FC236}">
                    <a16:creationId xmlns:a16="http://schemas.microsoft.com/office/drawing/2014/main" id="{2526332C-CDE6-4E9E-A70E-BB9DF9F8EDE2}"/>
                  </a:ext>
                </a:extLst>
              </p:cNvPr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572;p48">
                <a:extLst>
                  <a:ext uri="{FF2B5EF4-FFF2-40B4-BE49-F238E27FC236}">
                    <a16:creationId xmlns:a16="http://schemas.microsoft.com/office/drawing/2014/main" id="{37295CFC-582D-4F13-A59B-8C47B36C3BA0}"/>
                  </a:ext>
                </a:extLst>
              </p:cNvPr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573;p48">
                <a:extLst>
                  <a:ext uri="{FF2B5EF4-FFF2-40B4-BE49-F238E27FC236}">
                    <a16:creationId xmlns:a16="http://schemas.microsoft.com/office/drawing/2014/main" id="{E72CE91A-9EAF-49E0-B831-BFE2E9583F4F}"/>
                  </a:ext>
                </a:extLst>
              </p:cNvPr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574;p48">
                <a:extLst>
                  <a:ext uri="{FF2B5EF4-FFF2-40B4-BE49-F238E27FC236}">
                    <a16:creationId xmlns:a16="http://schemas.microsoft.com/office/drawing/2014/main" id="{782DBEFA-1C50-4B7B-A0CB-14594EDAA262}"/>
                  </a:ext>
                </a:extLst>
              </p:cNvPr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575;p48">
                <a:extLst>
                  <a:ext uri="{FF2B5EF4-FFF2-40B4-BE49-F238E27FC236}">
                    <a16:creationId xmlns:a16="http://schemas.microsoft.com/office/drawing/2014/main" id="{EACC0BBC-56AB-4938-9327-B58CFD3D15FC}"/>
                  </a:ext>
                </a:extLst>
              </p:cNvPr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576;p48">
                <a:extLst>
                  <a:ext uri="{FF2B5EF4-FFF2-40B4-BE49-F238E27FC236}">
                    <a16:creationId xmlns:a16="http://schemas.microsoft.com/office/drawing/2014/main" id="{E05EFC07-0936-4465-B363-CDB0FF3DDDFA}"/>
                  </a:ext>
                </a:extLst>
              </p:cNvPr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577;p48">
                <a:extLst>
                  <a:ext uri="{FF2B5EF4-FFF2-40B4-BE49-F238E27FC236}">
                    <a16:creationId xmlns:a16="http://schemas.microsoft.com/office/drawing/2014/main" id="{6BB43908-3FA7-4197-91AB-00AEFEF65DAC}"/>
                  </a:ext>
                </a:extLst>
              </p:cNvPr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578;p48">
                <a:extLst>
                  <a:ext uri="{FF2B5EF4-FFF2-40B4-BE49-F238E27FC236}">
                    <a16:creationId xmlns:a16="http://schemas.microsoft.com/office/drawing/2014/main" id="{5AD5B597-DEDC-4A98-B0D6-E8D6A84271AC}"/>
                  </a:ext>
                </a:extLst>
              </p:cNvPr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3579;p48">
              <a:extLst>
                <a:ext uri="{FF2B5EF4-FFF2-40B4-BE49-F238E27FC236}">
                  <a16:creationId xmlns:a16="http://schemas.microsoft.com/office/drawing/2014/main" id="{A6EB64E3-4D2A-48CD-A777-D191FF3FF865}"/>
                </a:ext>
              </a:extLst>
            </p:cNvPr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127" name="Google Shape;3580;p48">
                <a:extLst>
                  <a:ext uri="{FF2B5EF4-FFF2-40B4-BE49-F238E27FC236}">
                    <a16:creationId xmlns:a16="http://schemas.microsoft.com/office/drawing/2014/main" id="{EDE16869-4372-4866-A7AE-E334F8D8286B}"/>
                  </a:ext>
                </a:extLst>
              </p:cNvPr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581;p48">
                <a:extLst>
                  <a:ext uri="{FF2B5EF4-FFF2-40B4-BE49-F238E27FC236}">
                    <a16:creationId xmlns:a16="http://schemas.microsoft.com/office/drawing/2014/main" id="{6223074A-E4D7-4448-ADD8-37EB6ACF09D1}"/>
                  </a:ext>
                </a:extLst>
              </p:cNvPr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582;p48">
                <a:extLst>
                  <a:ext uri="{FF2B5EF4-FFF2-40B4-BE49-F238E27FC236}">
                    <a16:creationId xmlns:a16="http://schemas.microsoft.com/office/drawing/2014/main" id="{BCE98B37-E870-40E7-A476-49BBCEA27D9F}"/>
                  </a:ext>
                </a:extLst>
              </p:cNvPr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583;p48">
                <a:extLst>
                  <a:ext uri="{FF2B5EF4-FFF2-40B4-BE49-F238E27FC236}">
                    <a16:creationId xmlns:a16="http://schemas.microsoft.com/office/drawing/2014/main" id="{0C8D533B-95E6-4F2A-9275-64CD34167D54}"/>
                  </a:ext>
                </a:extLst>
              </p:cNvPr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3584;p48">
              <a:extLst>
                <a:ext uri="{FF2B5EF4-FFF2-40B4-BE49-F238E27FC236}">
                  <a16:creationId xmlns:a16="http://schemas.microsoft.com/office/drawing/2014/main" id="{5E3D990D-B645-499E-B0DE-1C91BD1C6033}"/>
                </a:ext>
              </a:extLst>
            </p:cNvPr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117" name="Google Shape;3585;p48">
                <a:extLst>
                  <a:ext uri="{FF2B5EF4-FFF2-40B4-BE49-F238E27FC236}">
                    <a16:creationId xmlns:a16="http://schemas.microsoft.com/office/drawing/2014/main" id="{842AA1A4-DE90-4B9D-AFA5-393F31A8DA60}"/>
                  </a:ext>
                </a:extLst>
              </p:cNvPr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586;p48">
                <a:extLst>
                  <a:ext uri="{FF2B5EF4-FFF2-40B4-BE49-F238E27FC236}">
                    <a16:creationId xmlns:a16="http://schemas.microsoft.com/office/drawing/2014/main" id="{1F1F2220-17BD-41DE-828B-81A8A0787CD5}"/>
                  </a:ext>
                </a:extLst>
              </p:cNvPr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587;p48">
                <a:extLst>
                  <a:ext uri="{FF2B5EF4-FFF2-40B4-BE49-F238E27FC236}">
                    <a16:creationId xmlns:a16="http://schemas.microsoft.com/office/drawing/2014/main" id="{03AB0392-CBAE-4FDD-A4A4-AFE20F1BBEE2}"/>
                  </a:ext>
                </a:extLst>
              </p:cNvPr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588;p48">
                <a:extLst>
                  <a:ext uri="{FF2B5EF4-FFF2-40B4-BE49-F238E27FC236}">
                    <a16:creationId xmlns:a16="http://schemas.microsoft.com/office/drawing/2014/main" id="{C941E1C6-5E17-4131-9DA6-E1055455B644}"/>
                  </a:ext>
                </a:extLst>
              </p:cNvPr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589;p48">
                <a:extLst>
                  <a:ext uri="{FF2B5EF4-FFF2-40B4-BE49-F238E27FC236}">
                    <a16:creationId xmlns:a16="http://schemas.microsoft.com/office/drawing/2014/main" id="{B5AFE53D-1BDA-48B1-91AB-7D35D321D2B6}"/>
                  </a:ext>
                </a:extLst>
              </p:cNvPr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590;p48">
                <a:extLst>
                  <a:ext uri="{FF2B5EF4-FFF2-40B4-BE49-F238E27FC236}">
                    <a16:creationId xmlns:a16="http://schemas.microsoft.com/office/drawing/2014/main" id="{B7546A8C-CA10-4606-96EE-560378E47105}"/>
                  </a:ext>
                </a:extLst>
              </p:cNvPr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591;p48">
                <a:extLst>
                  <a:ext uri="{FF2B5EF4-FFF2-40B4-BE49-F238E27FC236}">
                    <a16:creationId xmlns:a16="http://schemas.microsoft.com/office/drawing/2014/main" id="{2E843973-EE91-4D1F-953E-00B56D0A73A0}"/>
                  </a:ext>
                </a:extLst>
              </p:cNvPr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592;p48">
                <a:extLst>
                  <a:ext uri="{FF2B5EF4-FFF2-40B4-BE49-F238E27FC236}">
                    <a16:creationId xmlns:a16="http://schemas.microsoft.com/office/drawing/2014/main" id="{D4C06FD1-0615-47DB-9D9A-2411928EF95B}"/>
                  </a:ext>
                </a:extLst>
              </p:cNvPr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593;p48">
                <a:extLst>
                  <a:ext uri="{FF2B5EF4-FFF2-40B4-BE49-F238E27FC236}">
                    <a16:creationId xmlns:a16="http://schemas.microsoft.com/office/drawing/2014/main" id="{CFD657E9-EE15-4967-AA1A-C8FF81A90AC2}"/>
                  </a:ext>
                </a:extLst>
              </p:cNvPr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594;p48">
                <a:extLst>
                  <a:ext uri="{FF2B5EF4-FFF2-40B4-BE49-F238E27FC236}">
                    <a16:creationId xmlns:a16="http://schemas.microsoft.com/office/drawing/2014/main" id="{94C2BD35-49DB-464F-B60F-2ED71E7BD9D1}"/>
                  </a:ext>
                </a:extLst>
              </p:cNvPr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3595;p48">
              <a:extLst>
                <a:ext uri="{FF2B5EF4-FFF2-40B4-BE49-F238E27FC236}">
                  <a16:creationId xmlns:a16="http://schemas.microsoft.com/office/drawing/2014/main" id="{FEBDD801-44C7-40B8-9B8E-644DB14C6ABD}"/>
                </a:ext>
              </a:extLst>
            </p:cNvPr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113" name="Google Shape;3596;p48">
                <a:extLst>
                  <a:ext uri="{FF2B5EF4-FFF2-40B4-BE49-F238E27FC236}">
                    <a16:creationId xmlns:a16="http://schemas.microsoft.com/office/drawing/2014/main" id="{BF1A86D5-59D0-4B30-9BAD-B6ECCBDDCCD1}"/>
                  </a:ext>
                </a:extLst>
              </p:cNvPr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597;p48">
                <a:extLst>
                  <a:ext uri="{FF2B5EF4-FFF2-40B4-BE49-F238E27FC236}">
                    <a16:creationId xmlns:a16="http://schemas.microsoft.com/office/drawing/2014/main" id="{A783B07B-7918-472B-8B73-2CC096E1859B}"/>
                  </a:ext>
                </a:extLst>
              </p:cNvPr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598;p48">
                <a:extLst>
                  <a:ext uri="{FF2B5EF4-FFF2-40B4-BE49-F238E27FC236}">
                    <a16:creationId xmlns:a16="http://schemas.microsoft.com/office/drawing/2014/main" id="{99C8CCE6-0BF1-4C3A-BD3E-E62617545689}"/>
                  </a:ext>
                </a:extLst>
              </p:cNvPr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599;p48">
                <a:extLst>
                  <a:ext uri="{FF2B5EF4-FFF2-40B4-BE49-F238E27FC236}">
                    <a16:creationId xmlns:a16="http://schemas.microsoft.com/office/drawing/2014/main" id="{D6E04F47-B167-47EC-8AF9-B59B3F2D9290}"/>
                  </a:ext>
                </a:extLst>
              </p:cNvPr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54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2554D13-373D-4826-BC81-9FA2835F1966}"/>
              </a:ext>
            </a:extLst>
          </p:cNvPr>
          <p:cNvSpPr/>
          <p:nvPr/>
        </p:nvSpPr>
        <p:spPr>
          <a:xfrm>
            <a:off x="6470819" y="3048815"/>
            <a:ext cx="2558709" cy="1457325"/>
          </a:xfrm>
          <a:prstGeom prst="rect">
            <a:avLst/>
          </a:prstGeom>
          <a:solidFill>
            <a:srgbClr val="17A2B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605AD0-ED9A-4E28-8760-B37FAD4F14F7}"/>
              </a:ext>
            </a:extLst>
          </p:cNvPr>
          <p:cNvSpPr/>
          <p:nvPr/>
        </p:nvSpPr>
        <p:spPr>
          <a:xfrm>
            <a:off x="6406697" y="3014661"/>
            <a:ext cx="2558709" cy="1457325"/>
          </a:xfrm>
          <a:prstGeom prst="rect">
            <a:avLst/>
          </a:prstGeom>
          <a:solidFill>
            <a:srgbClr val="17A2B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06B36-61C4-4933-B749-157391FA9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網頁介面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BD39D5-4643-409D-85A2-AA93834E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4" y="1523183"/>
            <a:ext cx="5879560" cy="298295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FE882A9-FF5D-49C4-BB72-869C9A3412F7}"/>
              </a:ext>
            </a:extLst>
          </p:cNvPr>
          <p:cNvSpPr txBox="1"/>
          <p:nvPr/>
        </p:nvSpPr>
        <p:spPr>
          <a:xfrm>
            <a:off x="6500297" y="3275125"/>
            <a:ext cx="287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>
                <a:solidFill>
                  <a:srgbClr val="FFFFFF"/>
                </a:solidFill>
              </a:rPr>
              <a:t>Redant’s</a:t>
            </a:r>
            <a:r>
              <a:rPr lang="en-US" altLang="zh-TW" sz="1200" b="1" dirty="0">
                <a:solidFill>
                  <a:srgbClr val="FFFFFF"/>
                </a:solidFill>
              </a:rPr>
              <a:t> 3C Pre-order Platform</a:t>
            </a:r>
            <a:endParaRPr lang="zh-TW" altLang="en-US" sz="1200" b="1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A0B846-CEF0-4936-97F4-CFAACEF118CB}"/>
              </a:ext>
            </a:extLst>
          </p:cNvPr>
          <p:cNvSpPr txBox="1"/>
          <p:nvPr/>
        </p:nvSpPr>
        <p:spPr>
          <a:xfrm>
            <a:off x="6570832" y="3658112"/>
            <a:ext cx="1904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>
                <a:solidFill>
                  <a:srgbClr val="FFFFFF"/>
                </a:solidFill>
              </a:rPr>
              <a:t>提供給廣大的用戶們</a:t>
            </a:r>
            <a:endParaRPr lang="en-US" altLang="zh-TW" sz="1100" dirty="0">
              <a:solidFill>
                <a:srgbClr val="FFFFFF"/>
              </a:solidFill>
            </a:endParaRPr>
          </a:p>
          <a:p>
            <a:r>
              <a:rPr lang="zh-TW" altLang="en-US" sz="1100" dirty="0">
                <a:solidFill>
                  <a:srgbClr val="FFFFFF"/>
                </a:solidFill>
              </a:rPr>
              <a:t>最即時最快速的預購系統</a:t>
            </a:r>
          </a:p>
        </p:txBody>
      </p:sp>
    </p:spTree>
    <p:extLst>
      <p:ext uri="{BB962C8B-B14F-4D97-AF65-F5344CB8AC3E}">
        <p14:creationId xmlns:p14="http://schemas.microsoft.com/office/powerpoint/2010/main" val="212381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306B36-61C4-4933-B749-157391FA9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79FFE2-64FC-42D9-8D8A-3A445F7D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67" y="1183344"/>
            <a:ext cx="4892066" cy="3602968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AD45D08-F9D7-48BC-A875-14264223E498}"/>
              </a:ext>
            </a:extLst>
          </p:cNvPr>
          <p:cNvCxnSpPr>
            <a:cxnSpLocks/>
          </p:cNvCxnSpPr>
          <p:nvPr/>
        </p:nvCxnSpPr>
        <p:spPr>
          <a:xfrm flipV="1">
            <a:off x="2578895" y="1681688"/>
            <a:ext cx="654981" cy="868230"/>
          </a:xfrm>
          <a:prstGeom prst="straightConnector1">
            <a:avLst/>
          </a:prstGeom>
          <a:ln w="19050">
            <a:solidFill>
              <a:srgbClr val="17A2B7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5F8A857-4C7B-4001-85C2-EA1FCA18195C}"/>
              </a:ext>
            </a:extLst>
          </p:cNvPr>
          <p:cNvSpPr/>
          <p:nvPr/>
        </p:nvSpPr>
        <p:spPr>
          <a:xfrm>
            <a:off x="357319" y="2622247"/>
            <a:ext cx="2221576" cy="407964"/>
          </a:xfrm>
          <a:prstGeom prst="rect">
            <a:avLst/>
          </a:prstGeom>
          <a:solidFill>
            <a:srgbClr val="17A2B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103BF8-6638-4C04-B810-5F279DE1A9DA}"/>
              </a:ext>
            </a:extLst>
          </p:cNvPr>
          <p:cNvSpPr txBox="1"/>
          <p:nvPr/>
        </p:nvSpPr>
        <p:spPr>
          <a:xfrm>
            <a:off x="412767" y="2672340"/>
            <a:ext cx="24733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Menlo"/>
              </a:rPr>
              <a:t>顯示目前等待預購的號碼</a:t>
            </a:r>
            <a:endParaRPr lang="en-US" altLang="zh-TW" dirty="0">
              <a:solidFill>
                <a:srgbClr val="FFFFFF"/>
              </a:solidFill>
              <a:latin typeface="Menlo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A3BE9AE-3E4E-479E-9D3D-28D763A90C50}"/>
              </a:ext>
            </a:extLst>
          </p:cNvPr>
          <p:cNvCxnSpPr>
            <a:cxnSpLocks/>
          </p:cNvCxnSpPr>
          <p:nvPr/>
        </p:nvCxnSpPr>
        <p:spPr>
          <a:xfrm flipH="1">
            <a:off x="5414963" y="3521869"/>
            <a:ext cx="1778793" cy="685800"/>
          </a:xfrm>
          <a:prstGeom prst="straightConnector1">
            <a:avLst/>
          </a:prstGeom>
          <a:ln w="19050">
            <a:solidFill>
              <a:srgbClr val="17A2B7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7455F71-DC48-4CD4-86C8-E224E22B6A6F}"/>
              </a:ext>
            </a:extLst>
          </p:cNvPr>
          <p:cNvSpPr/>
          <p:nvPr/>
        </p:nvSpPr>
        <p:spPr>
          <a:xfrm>
            <a:off x="7275994" y="3311044"/>
            <a:ext cx="1726702" cy="407964"/>
          </a:xfrm>
          <a:prstGeom prst="rect">
            <a:avLst/>
          </a:prstGeom>
          <a:solidFill>
            <a:srgbClr val="17A2B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05EF8B-EA66-49E5-8763-B3132F75CD5A}"/>
              </a:ext>
            </a:extLst>
          </p:cNvPr>
          <p:cNvSpPr txBox="1"/>
          <p:nvPr/>
        </p:nvSpPr>
        <p:spPr>
          <a:xfrm>
            <a:off x="7331442" y="3361137"/>
            <a:ext cx="1726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Menlo"/>
              </a:rPr>
              <a:t>預購系統抽號碼牌</a:t>
            </a:r>
            <a:endParaRPr lang="en-US" altLang="zh-TW" dirty="0">
              <a:solidFill>
                <a:srgbClr val="FFFFFF"/>
              </a:solidFill>
              <a:latin typeface="Menlo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8F62E5F-70E6-4006-89B7-D78248365136}"/>
              </a:ext>
            </a:extLst>
          </p:cNvPr>
          <p:cNvCxnSpPr>
            <a:cxnSpLocks/>
          </p:cNvCxnSpPr>
          <p:nvPr/>
        </p:nvCxnSpPr>
        <p:spPr>
          <a:xfrm flipH="1">
            <a:off x="5593556" y="2247245"/>
            <a:ext cx="1357314" cy="183500"/>
          </a:xfrm>
          <a:prstGeom prst="straightConnector1">
            <a:avLst/>
          </a:prstGeom>
          <a:ln w="19050">
            <a:solidFill>
              <a:srgbClr val="17A2B7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11485C1-E986-470A-9E92-6582A38FA5D1}"/>
              </a:ext>
            </a:extLst>
          </p:cNvPr>
          <p:cNvSpPr/>
          <p:nvPr/>
        </p:nvSpPr>
        <p:spPr>
          <a:xfrm>
            <a:off x="7080509" y="2022781"/>
            <a:ext cx="1452004" cy="407964"/>
          </a:xfrm>
          <a:prstGeom prst="rect">
            <a:avLst/>
          </a:prstGeom>
          <a:solidFill>
            <a:srgbClr val="17A2B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7E8C02-9969-43FA-B113-E2A15FF1A2E6}"/>
              </a:ext>
            </a:extLst>
          </p:cNvPr>
          <p:cNvSpPr txBox="1"/>
          <p:nvPr/>
        </p:nvSpPr>
        <p:spPr>
          <a:xfrm>
            <a:off x="7135957" y="2072874"/>
            <a:ext cx="1396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Menlo"/>
              </a:rPr>
              <a:t>預購產品資訊</a:t>
            </a:r>
            <a:endParaRPr lang="en-US" altLang="zh-TW" dirty="0">
              <a:solidFill>
                <a:srgbClr val="FFFFFF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0475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14BED1-28F2-44CF-B797-A80008D3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06" y="1344934"/>
            <a:ext cx="7136607" cy="3307939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2306B36-61C4-4933-B749-157391FA9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2081" y="490627"/>
            <a:ext cx="3194700" cy="481200"/>
          </a:xfrm>
        </p:spPr>
        <p:txBody>
          <a:bodyPr/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網頁介面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A1C8D19-43CB-444D-A3EC-8C2E48CF2B18}"/>
              </a:ext>
            </a:extLst>
          </p:cNvPr>
          <p:cNvCxnSpPr>
            <a:cxnSpLocks/>
          </p:cNvCxnSpPr>
          <p:nvPr/>
        </p:nvCxnSpPr>
        <p:spPr>
          <a:xfrm>
            <a:off x="2552563" y="1011105"/>
            <a:ext cx="1349829" cy="667657"/>
          </a:xfrm>
          <a:prstGeom prst="straightConnector1">
            <a:avLst/>
          </a:prstGeom>
          <a:ln w="19050">
            <a:solidFill>
              <a:srgbClr val="17A2B7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BE65401-CD19-4630-8146-53B3DAE493D0}"/>
              </a:ext>
            </a:extLst>
          </p:cNvPr>
          <p:cNvSpPr/>
          <p:nvPr/>
        </p:nvSpPr>
        <p:spPr>
          <a:xfrm>
            <a:off x="485906" y="836309"/>
            <a:ext cx="1955759" cy="407964"/>
          </a:xfrm>
          <a:prstGeom prst="rect">
            <a:avLst/>
          </a:prstGeom>
          <a:solidFill>
            <a:srgbClr val="17A2B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6713DF-EBED-479B-AE1B-B9F11AB1D92D}"/>
              </a:ext>
            </a:extLst>
          </p:cNvPr>
          <p:cNvSpPr txBox="1"/>
          <p:nvPr/>
        </p:nvSpPr>
        <p:spPr>
          <a:xfrm>
            <a:off x="541355" y="886402"/>
            <a:ext cx="1955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Menlo"/>
              </a:rPr>
              <a:t>TOP3</a:t>
            </a:r>
            <a:r>
              <a:rPr lang="zh-TW" altLang="en-US" dirty="0">
                <a:solidFill>
                  <a:srgbClr val="FFFFFF"/>
                </a:solidFill>
                <a:latin typeface="Menlo"/>
              </a:rPr>
              <a:t> 熱門預購商品</a:t>
            </a:r>
            <a:endParaRPr lang="en-US" altLang="zh-TW" dirty="0">
              <a:solidFill>
                <a:srgbClr val="FFFFFF"/>
              </a:solidFill>
              <a:latin typeface="Menl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1A0B2F-99DB-406C-AB9E-3CEED15E4B33}"/>
              </a:ext>
            </a:extLst>
          </p:cNvPr>
          <p:cNvSpPr/>
          <p:nvPr/>
        </p:nvSpPr>
        <p:spPr>
          <a:xfrm>
            <a:off x="730600" y="4549552"/>
            <a:ext cx="1584415" cy="407964"/>
          </a:xfrm>
          <a:prstGeom prst="rect">
            <a:avLst/>
          </a:prstGeom>
          <a:solidFill>
            <a:srgbClr val="17A2B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F6ADE68-4611-441F-9D90-CF673E390155}"/>
              </a:ext>
            </a:extLst>
          </p:cNvPr>
          <p:cNvSpPr txBox="1"/>
          <p:nvPr/>
        </p:nvSpPr>
        <p:spPr>
          <a:xfrm>
            <a:off x="802037" y="4599645"/>
            <a:ext cx="1955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Menlo"/>
              </a:rPr>
              <a:t>網頁下方資訊欄</a:t>
            </a:r>
            <a:endParaRPr lang="en-US" altLang="zh-TW" dirty="0">
              <a:solidFill>
                <a:srgbClr val="FFFFFF"/>
              </a:solidFill>
              <a:latin typeface="Menlo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3693328-CF9F-43D9-9166-BB81D8ABBA10}"/>
              </a:ext>
            </a:extLst>
          </p:cNvPr>
          <p:cNvCxnSpPr>
            <a:cxnSpLocks/>
          </p:cNvCxnSpPr>
          <p:nvPr/>
        </p:nvCxnSpPr>
        <p:spPr>
          <a:xfrm flipV="1">
            <a:off x="2398158" y="4365915"/>
            <a:ext cx="719275" cy="367271"/>
          </a:xfrm>
          <a:prstGeom prst="straightConnector1">
            <a:avLst/>
          </a:prstGeom>
          <a:ln w="19050">
            <a:solidFill>
              <a:srgbClr val="17A2B7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7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912773" y="2113339"/>
            <a:ext cx="2314288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br>
              <a:rPr lang="en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元件介紹</a:t>
            </a:r>
            <a:endParaRPr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692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306B36-61C4-4933-B749-157391FA9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元件介紹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BD39D5-4643-409D-85A2-AA93834E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70" y="1465345"/>
            <a:ext cx="6348469" cy="322085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8CFDC18-7E9F-449E-890A-591D0771C34F}"/>
              </a:ext>
            </a:extLst>
          </p:cNvPr>
          <p:cNvSpPr txBox="1"/>
          <p:nvPr/>
        </p:nvSpPr>
        <p:spPr>
          <a:xfrm>
            <a:off x="768650" y="938500"/>
            <a:ext cx="176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i="0" dirty="0">
                <a:solidFill>
                  <a:srgbClr val="002060"/>
                </a:solidFill>
                <a:effectLst/>
                <a:latin typeface="Menlo"/>
              </a:rPr>
              <a:t>jumbotron</a:t>
            </a:r>
            <a:endParaRPr lang="zh-TW" altLang="en-US" sz="1600" dirty="0">
              <a:solidFill>
                <a:srgbClr val="002060"/>
              </a:solidFill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940FB41-3952-424C-9A6A-0FEA0BAA8480}"/>
              </a:ext>
            </a:extLst>
          </p:cNvPr>
          <p:cNvCxnSpPr>
            <a:cxnSpLocks/>
          </p:cNvCxnSpPr>
          <p:nvPr/>
        </p:nvCxnSpPr>
        <p:spPr>
          <a:xfrm>
            <a:off x="1850571" y="1175657"/>
            <a:ext cx="1349829" cy="66765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D6014C-31B8-4227-A822-FF29BE03902B}"/>
              </a:ext>
            </a:extLst>
          </p:cNvPr>
          <p:cNvSpPr txBox="1"/>
          <p:nvPr/>
        </p:nvSpPr>
        <p:spPr>
          <a:xfrm>
            <a:off x="318971" y="2571750"/>
            <a:ext cx="760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2060"/>
                </a:solidFill>
                <a:latin typeface="Menlo"/>
              </a:rPr>
              <a:t>navbar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C7B99FA-7FA8-4976-AB71-F935932C8D13}"/>
              </a:ext>
            </a:extLst>
          </p:cNvPr>
          <p:cNvCxnSpPr>
            <a:cxnSpLocks/>
          </p:cNvCxnSpPr>
          <p:nvPr/>
        </p:nvCxnSpPr>
        <p:spPr>
          <a:xfrm flipV="1">
            <a:off x="1045349" y="2420146"/>
            <a:ext cx="605043" cy="30320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80E01DC-7A97-44C3-98C1-0B9A65F0EF57}"/>
              </a:ext>
            </a:extLst>
          </p:cNvPr>
          <p:cNvSpPr txBox="1"/>
          <p:nvPr/>
        </p:nvSpPr>
        <p:spPr>
          <a:xfrm>
            <a:off x="2089448" y="3257322"/>
            <a:ext cx="57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i="0" dirty="0">
                <a:solidFill>
                  <a:srgbClr val="002060"/>
                </a:solidFill>
                <a:effectLst/>
                <a:latin typeface="Menlo"/>
              </a:rPr>
              <a:t>card</a:t>
            </a:r>
            <a:endParaRPr lang="zh-TW" altLang="en-US" sz="1600" dirty="0">
              <a:solidFill>
                <a:srgbClr val="002060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8DAD92B-3BC3-4D53-BC16-6D11B25DAAF3}"/>
              </a:ext>
            </a:extLst>
          </p:cNvPr>
          <p:cNvCxnSpPr>
            <a:cxnSpLocks/>
          </p:cNvCxnSpPr>
          <p:nvPr/>
        </p:nvCxnSpPr>
        <p:spPr>
          <a:xfrm flipV="1">
            <a:off x="2583544" y="2797698"/>
            <a:ext cx="415443" cy="50849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3E21ABA-93B3-4EEE-94D4-2CAAC938B598}"/>
              </a:ext>
            </a:extLst>
          </p:cNvPr>
          <p:cNvSpPr txBox="1"/>
          <p:nvPr/>
        </p:nvSpPr>
        <p:spPr>
          <a:xfrm>
            <a:off x="6503009" y="3075772"/>
            <a:ext cx="13013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206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mg</a:t>
            </a:r>
            <a:r>
              <a:rPr lang="en-US" altLang="zh-TW" dirty="0">
                <a:solidFill>
                  <a:srgbClr val="002060"/>
                </a:solidFill>
                <a:latin typeface="Consolas" panose="020B0609020204030204" pitchFamily="49" charset="0"/>
              </a:rPr>
              <a:t>-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rounded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44EACB6-198F-452D-A27A-FDA3F4EF9172}"/>
              </a:ext>
            </a:extLst>
          </p:cNvPr>
          <p:cNvCxnSpPr>
            <a:cxnSpLocks/>
          </p:cNvCxnSpPr>
          <p:nvPr/>
        </p:nvCxnSpPr>
        <p:spPr>
          <a:xfrm flipH="1">
            <a:off x="5388371" y="3257322"/>
            <a:ext cx="1092260" cy="14549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55B478D-A05B-4085-9ABE-FC5BCDA7AFB6}"/>
              </a:ext>
            </a:extLst>
          </p:cNvPr>
          <p:cNvSpPr txBox="1"/>
          <p:nvPr/>
        </p:nvSpPr>
        <p:spPr>
          <a:xfrm>
            <a:off x="3401213" y="3426830"/>
            <a:ext cx="13013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badges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9E47DB9-849C-497F-94DE-76EECF76B914}"/>
              </a:ext>
            </a:extLst>
          </p:cNvPr>
          <p:cNvCxnSpPr>
            <a:cxnSpLocks/>
          </p:cNvCxnSpPr>
          <p:nvPr/>
        </p:nvCxnSpPr>
        <p:spPr>
          <a:xfrm flipV="1">
            <a:off x="3907281" y="2975415"/>
            <a:ext cx="415443" cy="50849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5D3E764-8CE1-4AC6-8AFC-635624EDD1DC}"/>
              </a:ext>
            </a:extLst>
          </p:cNvPr>
          <p:cNvSpPr txBox="1"/>
          <p:nvPr/>
        </p:nvSpPr>
        <p:spPr>
          <a:xfrm>
            <a:off x="7306488" y="4169043"/>
            <a:ext cx="176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i="0" dirty="0">
                <a:solidFill>
                  <a:srgbClr val="002060"/>
                </a:solidFill>
                <a:effectLst/>
                <a:latin typeface="Menlo"/>
              </a:rPr>
              <a:t>jumbotron</a:t>
            </a:r>
            <a:endParaRPr lang="zh-TW" altLang="en-US" sz="1600" dirty="0">
              <a:solidFill>
                <a:srgbClr val="002060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C5BFD67-8C6C-4E28-A5FC-3E8572BA56D0}"/>
              </a:ext>
            </a:extLst>
          </p:cNvPr>
          <p:cNvCxnSpPr>
            <a:cxnSpLocks/>
          </p:cNvCxnSpPr>
          <p:nvPr/>
        </p:nvCxnSpPr>
        <p:spPr>
          <a:xfrm flipH="1" flipV="1">
            <a:off x="6378970" y="4065934"/>
            <a:ext cx="885430" cy="27238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98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306B36-61C4-4933-B749-157391FA9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42EC07-943E-4D82-BA15-9B34E4556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14" y="1158740"/>
            <a:ext cx="4974571" cy="372044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8A149E4-2623-4176-9CB0-98D59585F0FF}"/>
              </a:ext>
            </a:extLst>
          </p:cNvPr>
          <p:cNvSpPr txBox="1"/>
          <p:nvPr/>
        </p:nvSpPr>
        <p:spPr>
          <a:xfrm>
            <a:off x="2319361" y="3093796"/>
            <a:ext cx="13013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adges-pill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8D0EE50-1AFC-4417-89BA-A4949FDA31A5}"/>
              </a:ext>
            </a:extLst>
          </p:cNvPr>
          <p:cNvCxnSpPr>
            <a:cxnSpLocks/>
          </p:cNvCxnSpPr>
          <p:nvPr/>
        </p:nvCxnSpPr>
        <p:spPr>
          <a:xfrm>
            <a:off x="3215640" y="3401573"/>
            <a:ext cx="742950" cy="51519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52D457-CD7E-43AC-93EC-933499B62587}"/>
              </a:ext>
            </a:extLst>
          </p:cNvPr>
          <p:cNvSpPr txBox="1"/>
          <p:nvPr/>
        </p:nvSpPr>
        <p:spPr>
          <a:xfrm>
            <a:off x="5998464" y="4569044"/>
            <a:ext cx="13013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button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FAD3C01-0A15-40B2-9601-407B4F1DEBE7}"/>
              </a:ext>
            </a:extLst>
          </p:cNvPr>
          <p:cNvCxnSpPr>
            <a:cxnSpLocks/>
          </p:cNvCxnSpPr>
          <p:nvPr/>
        </p:nvCxnSpPr>
        <p:spPr>
          <a:xfrm flipH="1" flipV="1">
            <a:off x="5314949" y="4569044"/>
            <a:ext cx="683515" cy="1171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00AA2A-2257-4F48-8F24-EF9CD6560C64}"/>
              </a:ext>
            </a:extLst>
          </p:cNvPr>
          <p:cNvSpPr txBox="1"/>
          <p:nvPr/>
        </p:nvSpPr>
        <p:spPr>
          <a:xfrm>
            <a:off x="5314949" y="3723789"/>
            <a:ext cx="13013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text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D420A22-F391-4D35-A8C3-52462AE8D1CF}"/>
              </a:ext>
            </a:extLst>
          </p:cNvPr>
          <p:cNvCxnSpPr>
            <a:cxnSpLocks/>
          </p:cNvCxnSpPr>
          <p:nvPr/>
        </p:nvCxnSpPr>
        <p:spPr>
          <a:xfrm flipH="1">
            <a:off x="4664290" y="3916771"/>
            <a:ext cx="650659" cy="32847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CB757B8-273C-434D-AEE9-D8C536C80E84}"/>
              </a:ext>
            </a:extLst>
          </p:cNvPr>
          <p:cNvSpPr txBox="1"/>
          <p:nvPr/>
        </p:nvSpPr>
        <p:spPr>
          <a:xfrm>
            <a:off x="1030116" y="1999525"/>
            <a:ext cx="13013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checkbox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CED0015-6478-4526-8D22-B4EBAAA9FED3}"/>
              </a:ext>
            </a:extLst>
          </p:cNvPr>
          <p:cNvCxnSpPr>
            <a:cxnSpLocks/>
          </p:cNvCxnSpPr>
          <p:nvPr/>
        </p:nvCxnSpPr>
        <p:spPr>
          <a:xfrm flipV="1">
            <a:off x="1899576" y="1627633"/>
            <a:ext cx="535026" cy="42207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753176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212</Words>
  <Application>Microsoft Office PowerPoint</Application>
  <PresentationFormat>如螢幕大小 (16:9)</PresentationFormat>
  <Paragraphs>51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9" baseType="lpstr">
      <vt:lpstr>Anton</vt:lpstr>
      <vt:lpstr>新細明體</vt:lpstr>
      <vt:lpstr>Staatliches</vt:lpstr>
      <vt:lpstr>Consolas</vt:lpstr>
      <vt:lpstr>Josefin Slab</vt:lpstr>
      <vt:lpstr>Josefin Slab SemiBold</vt:lpstr>
      <vt:lpstr>Anaheim</vt:lpstr>
      <vt:lpstr>Unica One</vt:lpstr>
      <vt:lpstr>Menlo</vt:lpstr>
      <vt:lpstr>Abel</vt:lpstr>
      <vt:lpstr>微軟正黑體</vt:lpstr>
      <vt:lpstr>Josefin Sans</vt:lpstr>
      <vt:lpstr>Arial</vt:lpstr>
      <vt:lpstr>Economy Thesis by Slidesgo</vt:lpstr>
      <vt:lpstr>Web程式設計 3C預購-排隊系統</vt:lpstr>
      <vt:lpstr>01  網頁介面</vt:lpstr>
      <vt:lpstr>01. 網頁介面</vt:lpstr>
      <vt:lpstr>網頁介面</vt:lpstr>
      <vt:lpstr>網頁介面</vt:lpstr>
      <vt:lpstr>網頁介面</vt:lpstr>
      <vt:lpstr>02. 元件介紹</vt:lpstr>
      <vt:lpstr>元件介紹</vt:lpstr>
      <vt:lpstr>元件介紹</vt:lpstr>
      <vt:lpstr>元件介紹</vt:lpstr>
      <vt:lpstr>03. 功能介紹</vt:lpstr>
      <vt:lpstr>功能介紹</vt:lpstr>
      <vt:lpstr>功能介紹</vt:lpstr>
      <vt:lpstr>功能介紹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Web程式設計 3C預購-排隊系統</dc:title>
  <cp:lastModifiedBy>苡瑄 洪</cp:lastModifiedBy>
  <cp:revision>18</cp:revision>
  <dcterms:modified xsi:type="dcterms:W3CDTF">2022-01-10T10:51:28Z</dcterms:modified>
</cp:coreProperties>
</file>