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1E6C5D"/>
    <a:srgbClr val="268A77"/>
    <a:srgbClr val="72DBED"/>
    <a:srgbClr val="329FCF"/>
    <a:srgbClr val="0D7DBE"/>
    <a:srgbClr val="3BA7D3"/>
    <a:srgbClr val="0F3931"/>
    <a:srgbClr val="DCF8F3"/>
    <a:srgbClr val="1A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FCB3E-EE70-42ED-B9AF-29BF2D46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03D12-078F-43EF-9AAE-76FE9989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3B80F-20B9-45F5-A602-4CE7E6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65B24-7360-4FE0-9C53-87E58B4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46F4E-1257-4765-8989-2019CC8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9753D-B829-41D9-9405-4D8D738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887C9A-261B-4B3A-A8F3-4F311867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43E96-32E6-42ED-BB9A-75F22FD2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6FDAD-3E6A-4841-92D8-243F8A0E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BEC3D-1695-4ED4-B6D7-27AB584D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8DD6F2-38CD-4D14-8641-6C38F313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774B2-3751-4023-B003-5D501342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FD41C-3956-4195-9F8E-6CF7005E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BAD44-1DDF-4DAD-A0AA-ED3F46C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91C81-8567-4D7B-9F2B-3304F64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59036-DBF4-49EA-8DB9-41020C1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90F47-EE89-4161-8B34-346441E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9B9C3-99BB-4F68-AD98-34BE610D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4B1C2-EB2F-429C-A5E0-7D6784A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1D0CE-5982-42C8-A39A-DB71720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B8DC-7EB7-477B-9FE7-E236E526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4E352-A44B-4D0A-9821-1A0F4F4E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F5994-27F2-4873-9A15-8E77B06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85F7-ED56-4BDB-960B-949EF6D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A9365-3186-42B6-95EB-3206A5D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B418-BFC4-40A4-8300-F2E8588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B6916-5AD5-4DD0-AD73-1F18545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3E7955-6C4D-478F-850C-D381AB8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5A7D8-D918-4536-B4F8-9DF49585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E566E-FCA9-43A9-8B58-F71A4D4D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B366B6-C3D1-4514-8C3F-259F73E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8BA50-D4D2-4CEE-A67F-8AC159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4D5D7-CD4C-469F-807E-6614EAA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136E66-FF24-485F-A2D9-CBDCCAA4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F71D6-1FB1-4F69-B0CC-36419711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A50B8D-022F-4601-A8C5-F2C6C8F8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E98D95-81CD-4EF1-AC66-7B465754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E58C1-9DD1-4193-8AA0-01CD37A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0447C-3DDB-4059-8BF0-EADBAE2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68B84-E5B3-4EBB-BDCF-EE1777E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AE6E70-98C1-4079-82CB-1C26562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F7DB9-138E-4657-9E29-630B15D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A05F08-B487-48F9-95F7-E453261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0F3C5-8C5C-49EA-ACDC-1B94EEE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27903-A19C-4A90-9474-E368C7F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F9F902-8B95-464B-8902-4D83489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5DF2-1BED-4616-B151-8AA1F82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FAF2-49B1-4F55-B7C1-56E79F0E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B536E-43C8-459F-A299-E05BF4A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BD5C7C-B351-449E-8C5C-E795833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98A613-7D90-435F-ACAD-E7BD139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3243A-FD19-4AEE-BB04-A4CD6B65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F906C-FBBC-443B-B832-3512EE1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2083D8-133E-410B-BCB1-0B47EFB9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8B599-62B7-4305-9C7A-4A8405C7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CCD28-5361-4FD4-89C4-34AF4696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F3D58-DBEC-4B4F-80CC-A8961F6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273BB-77EF-44EB-8AAA-8E26F2A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658F9C-D30C-44B6-939A-A5D2E8C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B3F1C-699F-4624-BFFE-D61C6D8C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5D016-39C0-416C-9119-35C38528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7497-F1D9-483B-80AE-C48E0106B5B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1AB56-6B64-486D-859D-A69F0F570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6CDF9-F0B1-45DE-B637-5168BB9C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620525-C20B-480E-86EC-4642C9A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97" y="0"/>
            <a:ext cx="771180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6C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#36C5A9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5D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#75D9C6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4CA6F-2947-417D-9F52-711B48A52DB8}"/>
              </a:ext>
            </a:extLst>
          </p:cNvPr>
          <p:cNvSpPr>
            <a:spLocks noChangeAspect="1"/>
          </p:cNvSpPr>
          <p:nvPr/>
        </p:nvSpPr>
        <p:spPr>
          <a:xfrm>
            <a:off x="471155" y="2537321"/>
            <a:ext cx="720000" cy="720000"/>
          </a:xfrm>
          <a:prstGeom prst="rect">
            <a:avLst/>
          </a:prstGeom>
          <a:solidFill>
            <a:srgbClr val="ABE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#ABEEE3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95BD21-EB6E-4AE2-80E6-C1C591E49040}"/>
              </a:ext>
            </a:extLst>
          </p:cNvPr>
          <p:cNvSpPr>
            <a:spLocks noChangeAspect="1"/>
          </p:cNvSpPr>
          <p:nvPr/>
        </p:nvSpPr>
        <p:spPr>
          <a:xfrm>
            <a:off x="349856" y="3321217"/>
            <a:ext cx="720000" cy="720000"/>
          </a:xfrm>
          <a:prstGeom prst="rect">
            <a:avLst/>
          </a:prstGeom>
          <a:solidFill>
            <a:srgbClr val="DC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#DCF8F3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F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#0F3931</a:t>
            </a:r>
            <a:endParaRPr lang="zh-TW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096BC-243C-4E19-8B2C-4AED3B6354FC}"/>
              </a:ext>
            </a:extLst>
          </p:cNvPr>
          <p:cNvSpPr>
            <a:spLocks noChangeAspect="1"/>
          </p:cNvSpPr>
          <p:nvPr/>
        </p:nvSpPr>
        <p:spPr>
          <a:xfrm>
            <a:off x="1294976" y="539676"/>
            <a:ext cx="720000" cy="720000"/>
          </a:xfrm>
          <a:prstGeom prst="rect">
            <a:avLst/>
          </a:prstGeom>
          <a:solidFill>
            <a:srgbClr val="1E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solidFill>
                  <a:schemeClr val="tx1"/>
                </a:solidFill>
              </a:rPr>
              <a:t>#1E6C5D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#008080</a:t>
            </a:r>
            <a:endParaRPr lang="zh-TW" altLang="en-US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EB1CA3-299D-4EAA-91CB-FE165AF7B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175"/>
            <a:ext cx="12192000" cy="30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#329FCF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2D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#72DBED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D7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#0D7DBE</a:t>
            </a:r>
            <a:endParaRPr lang="zh-TW" altLang="en-US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B88AB-9E75-40FF-BB8E-978E25F2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342"/>
            <a:ext cx="12192000" cy="24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Shuan</dc:creator>
  <cp:lastModifiedBy>Shuan</cp:lastModifiedBy>
  <cp:revision>5</cp:revision>
  <dcterms:created xsi:type="dcterms:W3CDTF">2022-03-20T00:55:28Z</dcterms:created>
  <dcterms:modified xsi:type="dcterms:W3CDTF">2022-04-04T00:02:22Z</dcterms:modified>
</cp:coreProperties>
</file>