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張耀明" userId="91b466b2-6ee8-44d8-8752-f2975911f97d" providerId="ADAL" clId="{D3678072-EA80-4129-A7B9-A7F65F7D1E68}"/>
    <pc:docChg chg="undo custSel addSld modSld">
      <pc:chgData name="張耀明" userId="91b466b2-6ee8-44d8-8752-f2975911f97d" providerId="ADAL" clId="{D3678072-EA80-4129-A7B9-A7F65F7D1E68}" dt="2023-04-23T15:49:27.675" v="59" actId="14100"/>
      <pc:docMkLst>
        <pc:docMk/>
      </pc:docMkLst>
      <pc:sldChg chg="modSp new mod">
        <pc:chgData name="張耀明" userId="91b466b2-6ee8-44d8-8752-f2975911f97d" providerId="ADAL" clId="{D3678072-EA80-4129-A7B9-A7F65F7D1E68}" dt="2023-04-23T15:48:26.721" v="28" actId="20577"/>
        <pc:sldMkLst>
          <pc:docMk/>
          <pc:sldMk cId="2745294787" sldId="256"/>
        </pc:sldMkLst>
        <pc:spChg chg="mod">
          <ac:chgData name="張耀明" userId="91b466b2-6ee8-44d8-8752-f2975911f97d" providerId="ADAL" clId="{D3678072-EA80-4129-A7B9-A7F65F7D1E68}" dt="2023-04-23T15:48:22.080" v="14" actId="20577"/>
          <ac:spMkLst>
            <pc:docMk/>
            <pc:sldMk cId="2745294787" sldId="256"/>
            <ac:spMk id="2" creationId="{AEB10CDC-E978-6DE3-FCDD-6347E360EE53}"/>
          </ac:spMkLst>
        </pc:spChg>
        <pc:spChg chg="mod">
          <ac:chgData name="張耀明" userId="91b466b2-6ee8-44d8-8752-f2975911f97d" providerId="ADAL" clId="{D3678072-EA80-4129-A7B9-A7F65F7D1E68}" dt="2023-04-23T15:48:26.721" v="28" actId="20577"/>
          <ac:spMkLst>
            <pc:docMk/>
            <pc:sldMk cId="2745294787" sldId="256"/>
            <ac:spMk id="3" creationId="{00CE89AD-9956-8BA4-C94B-58BB465798DE}"/>
          </ac:spMkLst>
        </pc:spChg>
      </pc:sldChg>
      <pc:sldChg chg="addSp delSp modSp new mod">
        <pc:chgData name="張耀明" userId="91b466b2-6ee8-44d8-8752-f2975911f97d" providerId="ADAL" clId="{D3678072-EA80-4129-A7B9-A7F65F7D1E68}" dt="2023-04-23T15:49:05.234" v="50" actId="14100"/>
        <pc:sldMkLst>
          <pc:docMk/>
          <pc:sldMk cId="4122316848" sldId="257"/>
        </pc:sldMkLst>
        <pc:spChg chg="mod">
          <ac:chgData name="張耀明" userId="91b466b2-6ee8-44d8-8752-f2975911f97d" providerId="ADAL" clId="{D3678072-EA80-4129-A7B9-A7F65F7D1E68}" dt="2023-04-23T15:48:47.745" v="44" actId="20577"/>
          <ac:spMkLst>
            <pc:docMk/>
            <pc:sldMk cId="4122316848" sldId="257"/>
            <ac:spMk id="2" creationId="{3ABAE9F8-6674-1A56-4059-E2BFDC60A013}"/>
          </ac:spMkLst>
        </pc:spChg>
        <pc:spChg chg="del">
          <ac:chgData name="張耀明" userId="91b466b2-6ee8-44d8-8752-f2975911f97d" providerId="ADAL" clId="{D3678072-EA80-4129-A7B9-A7F65F7D1E68}" dt="2023-04-23T15:48:55.723" v="47" actId="478"/>
          <ac:spMkLst>
            <pc:docMk/>
            <pc:sldMk cId="4122316848" sldId="257"/>
            <ac:spMk id="3" creationId="{8A819F3E-1500-3EB1-05CA-444987EA9B37}"/>
          </ac:spMkLst>
        </pc:spChg>
        <pc:picChg chg="add mod">
          <ac:chgData name="張耀明" userId="91b466b2-6ee8-44d8-8752-f2975911f97d" providerId="ADAL" clId="{D3678072-EA80-4129-A7B9-A7F65F7D1E68}" dt="2023-04-23T15:48:43.734" v="33" actId="1076"/>
          <ac:picMkLst>
            <pc:docMk/>
            <pc:sldMk cId="4122316848" sldId="257"/>
            <ac:picMk id="5" creationId="{13400B08-34FC-7A8B-2458-D23F131CBB8C}"/>
          </ac:picMkLst>
        </pc:picChg>
        <pc:picChg chg="add mod">
          <ac:chgData name="張耀明" userId="91b466b2-6ee8-44d8-8752-f2975911f97d" providerId="ADAL" clId="{D3678072-EA80-4129-A7B9-A7F65F7D1E68}" dt="2023-04-23T15:48:54.119" v="46" actId="1076"/>
          <ac:picMkLst>
            <pc:docMk/>
            <pc:sldMk cId="4122316848" sldId="257"/>
            <ac:picMk id="7" creationId="{23E656AD-2A2B-7406-1E40-71F6179F5C4B}"/>
          </ac:picMkLst>
        </pc:picChg>
        <pc:picChg chg="add mod">
          <ac:chgData name="張耀明" userId="91b466b2-6ee8-44d8-8752-f2975911f97d" providerId="ADAL" clId="{D3678072-EA80-4129-A7B9-A7F65F7D1E68}" dt="2023-04-23T15:49:05.234" v="50" actId="14100"/>
          <ac:picMkLst>
            <pc:docMk/>
            <pc:sldMk cId="4122316848" sldId="257"/>
            <ac:picMk id="9" creationId="{FCD90CFD-FF50-FE5D-D18B-E60DF11AE98E}"/>
          </ac:picMkLst>
        </pc:picChg>
      </pc:sldChg>
      <pc:sldChg chg="new">
        <pc:chgData name="張耀明" userId="91b466b2-6ee8-44d8-8752-f2975911f97d" providerId="ADAL" clId="{D3678072-EA80-4129-A7B9-A7F65F7D1E68}" dt="2023-04-23T15:48:16.711" v="2" actId="680"/>
        <pc:sldMkLst>
          <pc:docMk/>
          <pc:sldMk cId="2321043496" sldId="258"/>
        </pc:sldMkLst>
      </pc:sldChg>
      <pc:sldChg chg="addSp modSp new mod">
        <pc:chgData name="張耀明" userId="91b466b2-6ee8-44d8-8752-f2975911f97d" providerId="ADAL" clId="{D3678072-EA80-4129-A7B9-A7F65F7D1E68}" dt="2023-04-23T15:49:14.217" v="54" actId="1076"/>
        <pc:sldMkLst>
          <pc:docMk/>
          <pc:sldMk cId="2399044444" sldId="259"/>
        </pc:sldMkLst>
        <pc:picChg chg="add mod">
          <ac:chgData name="張耀明" userId="91b466b2-6ee8-44d8-8752-f2975911f97d" providerId="ADAL" clId="{D3678072-EA80-4129-A7B9-A7F65F7D1E68}" dt="2023-04-23T15:49:10.271" v="52" actId="1076"/>
          <ac:picMkLst>
            <pc:docMk/>
            <pc:sldMk cId="2399044444" sldId="259"/>
            <ac:picMk id="5" creationId="{029715FD-58F8-2A63-6BD6-75A9E64528C9}"/>
          </ac:picMkLst>
        </pc:picChg>
        <pc:picChg chg="add mod">
          <ac:chgData name="張耀明" userId="91b466b2-6ee8-44d8-8752-f2975911f97d" providerId="ADAL" clId="{D3678072-EA80-4129-A7B9-A7F65F7D1E68}" dt="2023-04-23T15:49:14.217" v="54" actId="1076"/>
          <ac:picMkLst>
            <pc:docMk/>
            <pc:sldMk cId="2399044444" sldId="259"/>
            <ac:picMk id="7" creationId="{07E3CD7C-7E26-2C7B-F425-50BCB44A3C79}"/>
          </ac:picMkLst>
        </pc:picChg>
      </pc:sldChg>
      <pc:sldChg chg="addSp modSp new mod">
        <pc:chgData name="張耀明" userId="91b466b2-6ee8-44d8-8752-f2975911f97d" providerId="ADAL" clId="{D3678072-EA80-4129-A7B9-A7F65F7D1E68}" dt="2023-04-23T15:49:19.748" v="56" actId="1076"/>
        <pc:sldMkLst>
          <pc:docMk/>
          <pc:sldMk cId="2670196933" sldId="260"/>
        </pc:sldMkLst>
        <pc:picChg chg="add mod">
          <ac:chgData name="張耀明" userId="91b466b2-6ee8-44d8-8752-f2975911f97d" providerId="ADAL" clId="{D3678072-EA80-4129-A7B9-A7F65F7D1E68}" dt="2023-04-23T15:49:19.748" v="56" actId="1076"/>
          <ac:picMkLst>
            <pc:docMk/>
            <pc:sldMk cId="2670196933" sldId="260"/>
            <ac:picMk id="5" creationId="{291ACC7D-A274-37DD-9311-9FBF918B5B4F}"/>
          </ac:picMkLst>
        </pc:picChg>
      </pc:sldChg>
      <pc:sldChg chg="addSp modSp new mod">
        <pc:chgData name="張耀明" userId="91b466b2-6ee8-44d8-8752-f2975911f97d" providerId="ADAL" clId="{D3678072-EA80-4129-A7B9-A7F65F7D1E68}" dt="2023-04-23T15:49:27.675" v="59" actId="14100"/>
        <pc:sldMkLst>
          <pc:docMk/>
          <pc:sldMk cId="1302125269" sldId="261"/>
        </pc:sldMkLst>
        <pc:picChg chg="add mod">
          <ac:chgData name="張耀明" userId="91b466b2-6ee8-44d8-8752-f2975911f97d" providerId="ADAL" clId="{D3678072-EA80-4129-A7B9-A7F65F7D1E68}" dt="2023-04-23T15:49:27.675" v="59" actId="14100"/>
          <ac:picMkLst>
            <pc:docMk/>
            <pc:sldMk cId="1302125269" sldId="261"/>
            <ac:picMk id="5" creationId="{FB20F9EC-978A-ED0B-5EB4-B2B175AA869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C1998-08B3-4B41-BEC9-94ABF4562B17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E1F3A-A4F4-415A-BE69-A44EE09B2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6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E1F3A-A4F4-415A-BE69-A44EE09B2F3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66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1582FD-D4BC-B9AF-2571-DAFEBEDBC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8C2B22-2CB8-DC57-B2AB-04860DBA4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A8E1B9-115C-281C-9D66-15873CB8A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8B06-E3FC-46C1-9DB6-A76D4707AFB2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777DF1-D9E1-9F5A-B7E3-FA60A93D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DE82CD-B780-2D72-13AF-B6ADB30E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A948-2244-46D7-A227-76C5EBFAB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5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555A0-FF88-6023-3D4C-24EE045B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EF901F5-FF9A-45DB-1BB8-0D6C21FEE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9BA534-C6EC-E26F-F93C-13B7BA58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8B06-E3FC-46C1-9DB6-A76D4707AFB2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9A6858-B04B-6AB1-0420-D44D5655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3A034F-E5E9-6518-C4C5-872751D4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A948-2244-46D7-A227-76C5EBFAB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6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C846535-13D2-807F-4E41-B76E89C6E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1095FE-D913-6558-ABA1-8EF28701D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022FE8-4C9A-41F8-ABB9-0FA6D141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8B06-E3FC-46C1-9DB6-A76D4707AFB2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7A42AC-B3D9-D14F-59D2-1A9C67C8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92C7CE-B79B-CBEF-D3E1-0A9CCADD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A948-2244-46D7-A227-76C5EBFAB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79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FF9856-4EB5-81C2-FECE-461C4408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4B457C-D8AC-2121-6EDD-405D2CFB5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3EEFEB-50E3-7D1F-DBD8-6E9AFD76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8B06-E3FC-46C1-9DB6-A76D4707AFB2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14DC99-50BF-B5E5-C86B-9B1504D95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B4C456-F8BD-1AB5-79EF-CCEF736D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A948-2244-46D7-A227-76C5EBFAB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64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423133-1F25-0D44-C66C-2F8FD439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767213-00F5-B937-873E-23C95EF3C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7309B2-0218-23F8-3350-F27B8C04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8B06-E3FC-46C1-9DB6-A76D4707AFB2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D0C0F6-3F0F-02FD-A1AE-5EB75B89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DA5FF7-6427-B411-884B-1156198C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A948-2244-46D7-A227-76C5EBFAB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82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18DB34-2A3C-5C52-FAAE-063FD63E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AD7863-59A5-DB02-30D4-ACFB2BA67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8BB79B-AF29-E7BD-515B-B302EC35A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C2A441-EA75-274A-A5F4-C971A9E9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8B06-E3FC-46C1-9DB6-A76D4707AFB2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F0130F-6448-8BBE-9EB8-D734E29C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5038C3-E832-6DC4-7C50-90B67981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A948-2244-46D7-A227-76C5EBFAB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29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A04021-F286-A4DF-ED2C-3024474F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1F941C-F30E-3177-98D2-F67793171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0E5BD9-747E-D8D9-67A0-7CEF3441B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1C8C0EC-8A58-E503-9518-75740D710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7237915-3268-56C5-B630-5BB6C4451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303C115-36B2-C41E-8952-722F39CF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8B06-E3FC-46C1-9DB6-A76D4707AFB2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4DFF963-6FDB-B684-0A92-BA2F6AEF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3F4AB34-F04C-6F85-6C27-E2794923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A948-2244-46D7-A227-76C5EBFAB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23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822DD-F65A-4719-BC26-3239A795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7BE2658-E5AB-318A-F970-6548E303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8B06-E3FC-46C1-9DB6-A76D4707AFB2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A772654-249E-8EF3-4F24-715B6002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8DE254-40D1-2D8D-1F32-139B5396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A948-2244-46D7-A227-76C5EBFAB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85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614F858-A2E1-6452-445B-CD3EBA46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8B06-E3FC-46C1-9DB6-A76D4707AFB2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D2BD319-7CE2-2CFD-EB44-555462F0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0A73BD-5A02-514C-2301-39253919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A948-2244-46D7-A227-76C5EBFAB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1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ACA85-4D9C-E1B7-91ED-946863AB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4857CD-0044-EE5D-7E73-0B15241DD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18CF50-9638-EDA6-32F2-400D3534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1B6C6D-5BC4-4465-A048-78BCFDE1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8B06-E3FC-46C1-9DB6-A76D4707AFB2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C5D209-FF72-F27A-365F-C2FA3174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75B3E7-C001-FB4C-5202-2444CFC0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A948-2244-46D7-A227-76C5EBFAB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43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4E102-E2ED-7FBF-59DA-523E06F5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BBBE958-E6A8-02FF-F7D4-571BD261D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81D4A7-5EEE-449D-9554-AF359D64D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1FCAB9-7F9F-9007-561D-ADCF3E36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8B06-E3FC-46C1-9DB6-A76D4707AFB2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397E08-DCF3-855B-B566-77FAB1FE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00DC1A-BEFF-E396-4432-348BF282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A948-2244-46D7-A227-76C5EBFAB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48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FCFB42-C18C-DDC7-BB97-71642FD0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11C4D8-358F-6312-1B79-A1228D85F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B09A13-3011-3668-5CDE-6372586A4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28B06-E3FC-46C1-9DB6-A76D4707AFB2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7078FE-CF17-3B27-A914-D9247579B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045F65-2D8F-5DFB-93DD-F5E80130E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AA948-2244-46D7-A227-76C5EBFAB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93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B10CDC-E978-6DE3-FCDD-6347E360E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Codec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CE89AD-9956-8BA4-C94B-58BB46579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15160"/>
            <a:ext cx="9144000" cy="1655762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529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AE9F8-6674-1A56-4059-E2BFDC60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jpeg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400B08-34FC-7A8B-2458-D23F131CB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2486372" cy="219105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3E656AD-2A2B-7406-1E40-71F6179F5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960" y="1869399"/>
            <a:ext cx="4887007" cy="249589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CD90CFD-FF50-FE5D-D18B-E60DF11AE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7610" y="4544008"/>
            <a:ext cx="5770536" cy="17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1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54F15-B2E4-1AE1-FB87-F287F816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F0C186-F02D-6988-9C3B-48BA50BF7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9715FD-58F8-2A63-6BD6-75A9E6452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502" y="2231898"/>
            <a:ext cx="2248214" cy="13241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7E3CD7C-7E26-2C7B-F425-50BCB44A3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097" y="2231898"/>
            <a:ext cx="419158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4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C2C84A-7241-6713-37D7-F9457724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BE9C6E-050D-07D3-5CF0-E37DD2A8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1ACC7D-A274-37DD-9311-9FBF918B5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085" y="404390"/>
            <a:ext cx="7068536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9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70FF6-51B2-098C-7394-BC972B97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129BA-867C-02BB-AFDE-C5520F75D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20F9EC-978A-ED0B-5EB4-B2B175AA8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839" y="500121"/>
            <a:ext cx="8572279" cy="609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2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E3493C-1050-8AA9-73C7-33D9506C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0AA959-1110-ED77-66DF-CD7F45018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04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寬螢幕</PresentationFormat>
  <Paragraphs>3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Codec</vt:lpstr>
      <vt:lpstr>jpeg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Codec</dc:title>
  <dc:creator>張耀明</dc:creator>
  <cp:lastModifiedBy>張耀明</cp:lastModifiedBy>
  <cp:revision>1</cp:revision>
  <dcterms:created xsi:type="dcterms:W3CDTF">2023-04-23T15:47:57Z</dcterms:created>
  <dcterms:modified xsi:type="dcterms:W3CDTF">2023-04-23T15:49:28Z</dcterms:modified>
</cp:coreProperties>
</file>