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5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0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0957-5F7B-461E-845A-68DF709777B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F851-8839-459B-89C0-5C58AFDA1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3568" y="548681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Process Monitor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79" y="1193210"/>
            <a:ext cx="6053149" cy="458402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156921" y="1475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1475492"/>
            <a:ext cx="52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49913" y="1475492"/>
            <a:ext cx="23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82906" y="1475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31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2</cp:revision>
  <dcterms:created xsi:type="dcterms:W3CDTF">2021-03-25T12:45:11Z</dcterms:created>
  <dcterms:modified xsi:type="dcterms:W3CDTF">2021-03-25T12:58:32Z</dcterms:modified>
</cp:coreProperties>
</file>