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f26ad9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f26ad9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f26ad9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f26ad9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f26ad98b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f26ad98b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f26ad9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f26ad9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f26ad9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f26ad9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f26ad9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f26ad9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3" name="Google Shape;63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f0XyUUPCqeXorRSO0TozpSW7qnwU3gx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dk2"/>
                </a:solidFill>
              </a:rPr>
              <a:t>Robot Presentation</a:t>
            </a:r>
            <a:endParaRPr sz="75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35250" y="2727850"/>
            <a:ext cx="42369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Dennis Vaccaro, Chalen Bobish, Jack Staker</a:t>
            </a:r>
            <a:endParaRPr sz="2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400" y="2982975"/>
            <a:ext cx="2076900" cy="20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Roles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381100" y="307975"/>
            <a:ext cx="5451300" cy="4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Jack- Manager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(System Design Document, Robot Testing)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Chalen- Data/Planning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</a:t>
            </a:r>
            <a:r>
              <a:rPr lang="en"/>
              <a:t>lgorithm, Flowchart, and Robot Testing)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Dennis- Programmer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(Block Code, Test Robot, Gantt Chart, Sensor Data, Maintain Github)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Challenges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Coding and navigating Accuracy sprint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Losing</a:t>
            </a:r>
            <a:r>
              <a:rPr lang="en"/>
              <a:t>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Trial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Gantt</a:t>
            </a:r>
            <a:r>
              <a:rPr lang="en"/>
              <a:t> Chart and SDD </a:t>
            </a:r>
            <a:r>
              <a:rPr lang="en"/>
              <a:t>formatting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Finding time for us all to meet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38475" y="415675"/>
            <a:ext cx="3992400" cy="13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Software Engineering - Lessons learned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386875" y="837275"/>
            <a:ext cx="3811500" cy="3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Application of loop sequences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Information management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Python similarities to block-code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21"/>
          <p:cNvSpPr txBox="1"/>
          <p:nvPr/>
        </p:nvSpPr>
        <p:spPr>
          <a:xfrm>
            <a:off x="2073750" y="598475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16623" r="21441" t="0"/>
          <a:stretch/>
        </p:blipFill>
        <p:spPr>
          <a:xfrm>
            <a:off x="3797750" y="253725"/>
            <a:ext cx="1644425" cy="47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would We do Differently?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would use the rubber cover during each of the sprints to minimize the wobble of the robot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every trial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Video record &amp; written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Charge Sphero before every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Aim the sphero correctly every trial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8625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Sprint 3 Block Code:</a:t>
            </a:r>
            <a:endParaRPr sz="60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650" y="34513"/>
            <a:ext cx="3657600" cy="50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Agility Video	</a:t>
            </a:r>
            <a:endParaRPr/>
          </a:p>
        </p:txBody>
      </p:sp>
      <p:pic>
        <p:nvPicPr>
          <p:cNvPr id="136" name="Google Shape;136;p24" title="IMG_2597_AdobeCreativeCloudExpress-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61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