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/>
    <p:restoredTop sz="94609"/>
  </p:normalViewPr>
  <p:slideViewPr>
    <p:cSldViewPr snapToGrid="0" snapToObjects="1">
      <p:cViewPr varScale="1">
        <p:scale>
          <a:sx n="69" d="100"/>
          <a:sy n="69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F9DA-D89C-6249-A89E-B841C03E0D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CBC7-0778-494D-8202-6EED7C75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Savin</a:t>
            </a:r>
            <a:r>
              <a:rPr lang="en-US" dirty="0" smtClean="0"/>
              <a:t> </a:t>
            </a:r>
            <a:r>
              <a:rPr lang="en-US" dirty="0" err="1" smtClean="0"/>
              <a:t>Ghaderi</a:t>
            </a:r>
            <a:endParaRPr lang="en-US" dirty="0" smtClean="0"/>
          </a:p>
          <a:p>
            <a:r>
              <a:rPr lang="en-US" dirty="0" smtClean="0"/>
              <a:t>October 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603"/>
          </a:xfrm>
        </p:spPr>
        <p:txBody>
          <a:bodyPr>
            <a:normAutofit fontScale="90000"/>
          </a:bodyPr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4" name="Content Placeholder 3" descr="/Users/Savin/Desktop/Screen Shot 2018-10-01 at 4.45.51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930728"/>
            <a:ext cx="10733314" cy="5927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754583" y="3020290"/>
            <a:ext cx="1122217" cy="20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" y="1012372"/>
            <a:ext cx="11865429" cy="5845629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4197928" y="4225636"/>
            <a:ext cx="1122217" cy="20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" y="1465407"/>
            <a:ext cx="11762508" cy="539259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3865419" y="3259172"/>
            <a:ext cx="1122217" cy="20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" y="1362270"/>
            <a:ext cx="12092131" cy="5495730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1995055" y="3938044"/>
            <a:ext cx="1122217" cy="20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8328" y="3633244"/>
            <a:ext cx="1122217" cy="20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938044"/>
            <a:ext cx="4849091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Deduct the header length from the total length to get the payload bytes. 28-20=8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65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Lab 4</vt:lpstr>
      <vt:lpstr>1</vt:lpstr>
      <vt:lpstr>3</vt:lpstr>
      <vt:lpstr>4</vt:lpstr>
      <vt:lpstr>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 Ghaderi</dc:creator>
  <cp:lastModifiedBy>Savin Ghaderi</cp:lastModifiedBy>
  <cp:revision>3</cp:revision>
  <dcterms:created xsi:type="dcterms:W3CDTF">2018-10-01T20:48:06Z</dcterms:created>
  <dcterms:modified xsi:type="dcterms:W3CDTF">2018-10-01T21:23:08Z</dcterms:modified>
</cp:coreProperties>
</file>