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2E99-F64E-41C6-85C4-A6BE7D433A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38186-92AD-4CC6-93E2-965E92BC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9AFE-2C10-49C3-8B28-197E4852B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4F677-CA4F-4B25-9593-608AF2FF8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F9E8-DDA2-424B-8E74-02192A74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81FD-ED9E-4A82-8106-D3716137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9E-3C5E-40C1-B8B7-892C2061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6C2-D3CE-4613-881C-FAA0D0D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DFAF-FBCA-45C2-B16C-FC3B1B0F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CD1E-4346-4F0A-A9EF-0528151C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FE09-86D6-457C-9C08-1880B7EF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06F3-1BAC-4528-8B33-BF31AAB4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89FA2-BD7A-4046-925F-EED847ED7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2378-F15F-4689-9356-1AF71A8B9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D54B-8CA0-4854-9B47-71C835DD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1B45C-ED1C-4086-BF5F-22D84B66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2A98-883C-48C2-959A-E4912C4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A5CA-5C07-4DA7-905A-CD8D7BB7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56-B7DA-4D61-B3AE-3A8F00B8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2598-9EB8-4BA3-86E1-19276C23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315D-9204-4B84-AF2C-F30334C6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8C82-F6E8-4EF5-A079-18B5CE64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FF3E-CA87-4A9A-A6CD-27BF70ED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3E532-618E-4FEB-8802-F24F7B519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AF0D-8D52-4278-9408-9BA2D326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7487-5ACC-4C50-9165-4DC161A0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CC43-4F5F-4C70-BA60-9CBF2C8E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AAF7-A9A1-4C8C-A9DA-45925EF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EE18-A246-4EFC-A307-AE766469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7E4AB-5967-40C3-800E-2AA1A7F45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49D9-267F-4615-9A1A-EA1B2303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64DB0-A616-40FF-8C55-F1309E89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4272B-A35A-495C-9978-3834AA19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E74D-DEF7-42DA-BB03-3234A9C0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064A5-8CAE-47CA-AFF3-5951455D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A498C-0893-4999-8A2A-4360B10FE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2B9CB-5272-4BC3-B349-184A3E828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B4F51-EB9E-4462-9A75-00E6F96EE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37A82-510F-45F2-94F8-4252F2B2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2ABE8-8B88-4D72-BC19-6684E1A2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E30E2-D395-4F3C-AF0F-5F6C5A87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B617-B644-4F6B-A451-9958F84E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993-C89D-4085-AEB2-34729D37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AA7D0-6DEB-41A0-9CF2-3686E469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24177-3D4A-4A7C-943E-2FD6895B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43021-9A68-4FBD-A031-2C2F0B5B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0444D-4A4A-4AB2-8E43-62C8A77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9146-D8B5-4BE3-93D2-142FC1F5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6AE2-4EA3-4210-9C02-373E6F3E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F419-D45F-4091-80B8-56C549E6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23237-D074-43D2-A62E-4125C7817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F515-A2EC-4816-833E-80C9F994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11CE-56D1-4A7B-BD39-E1282572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8499-6609-4442-A4E1-89999EF4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8F72-895E-4F00-A186-E25C2D23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8740-C025-404C-BA34-FFAFD0F56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9F8E-964C-4E0B-B7A2-CBFEA4CB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DA312-5CD6-4852-A35D-86DB917E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B9B7E-9F85-47A8-AF44-6216C091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1626-0E42-44DF-8352-7CD55E7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920AC-45F3-4C1E-BB7A-77ECD97D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7FAC7-BCBB-4C20-8B79-E371C686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D9D4-49CA-471D-988C-1CF9CE5A9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00B3-ABF8-49A2-AE5F-5AAA03FC5A8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DA94-B9FB-4034-8BB2-C27CC3E5C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711E-6136-4471-821E-DA2574EB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9B42-A673-43A1-883F-76E00103CA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9d941d9aad4b20c1ebd21ce" descr="{&quot;HashCode&quot;:-1330317080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417C4700-8D6C-4A69-81B5-A1F78C1610D8}"/>
              </a:ext>
            </a:extLst>
          </p:cNvPr>
          <p:cNvSpPr txBox="1"/>
          <p:nvPr userDrawn="1"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25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E3A6-38D2-483E-9B01-EA5D1A71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560" y="2691765"/>
            <a:ext cx="5461000" cy="1325563"/>
          </a:xfrm>
        </p:spPr>
        <p:txBody>
          <a:bodyPr/>
          <a:lstStyle/>
          <a:p>
            <a:pPr algn="ctr"/>
            <a:r>
              <a:rPr lang="en-US" dirty="0"/>
              <a:t>Savin Ghaderi </a:t>
            </a:r>
            <a:br>
              <a:rPr lang="en-US" dirty="0"/>
            </a:br>
            <a:r>
              <a:rPr lang="en-US" dirty="0"/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21127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540F94-C76A-488B-90DB-D17E0578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209550"/>
            <a:ext cx="4543424" cy="6648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2C6D7C-A72E-45A2-A638-EF8877451A5F}"/>
              </a:ext>
            </a:extLst>
          </p:cNvPr>
          <p:cNvSpPr txBox="1"/>
          <p:nvPr/>
        </p:nvSpPr>
        <p:spPr>
          <a:xfrm>
            <a:off x="9400374" y="3009721"/>
            <a:ext cx="218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IP address: 205.143.204.206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98D75DF-854F-42CC-8FDB-3D5A27BE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9" y="139700"/>
            <a:ext cx="7544506" cy="671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D669E-F8CA-4E23-80C1-121099B2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606" y="3305075"/>
            <a:ext cx="5421231" cy="904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FC8884-250B-45E7-8EB8-2FF889E37911}"/>
              </a:ext>
            </a:extLst>
          </p:cNvPr>
          <p:cNvSpPr txBox="1"/>
          <p:nvPr/>
        </p:nvSpPr>
        <p:spPr>
          <a:xfrm>
            <a:off x="3497631" y="4210050"/>
            <a:ext cx="218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IP address (IPv4)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ECFA-8959-482F-BCBC-B4644E81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What is the SSL/TLS version of the of the Client Hello frame?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AAB0A-B2D9-4F63-92A4-591245F5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90688"/>
            <a:ext cx="8886825" cy="49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6D5C-DF5A-45BE-BD9A-2416AD1F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47942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Expand the </a:t>
            </a:r>
            <a:r>
              <a:rPr lang="en-US" sz="3200" dirty="0" err="1"/>
              <a:t>ClientHello</a:t>
            </a:r>
            <a:r>
              <a:rPr lang="en-US" sz="3200" dirty="0"/>
              <a:t> record. (If your trace contains multiple </a:t>
            </a:r>
            <a:r>
              <a:rPr lang="en-US" sz="2400" dirty="0" err="1"/>
              <a:t>ClientHello</a:t>
            </a:r>
            <a:r>
              <a:rPr lang="en-US" sz="3200" dirty="0"/>
              <a:t> records, expand the frame that contains the first one.) What is the value of the content type?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08231-8D9C-477D-AD3F-3910B078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" y="1373505"/>
            <a:ext cx="10739883" cy="55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A6B4B-CA64-425A-861E-F56B1D28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9" y="1101012"/>
            <a:ext cx="11228809" cy="553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5003E-126D-4794-9355-1FFEAE20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Does the </a:t>
            </a:r>
            <a:r>
              <a:rPr lang="en-US" sz="3200" dirty="0" err="1"/>
              <a:t>ClientHello</a:t>
            </a:r>
            <a:r>
              <a:rPr lang="en-US" sz="3200" dirty="0"/>
              <a:t> record contain a nonce (also known as a “challenge”)? If so, what is the value of the challenge in hexadecimal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6F4F-5447-469F-A22E-B1BB9D1D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886" y="3016865"/>
            <a:ext cx="8391914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25:2a:03:36:d3:d0:80:1b:20:57:e6:a4:34:ab:c8:ce:7f:b0:fc:9b:81:30 2e:d6:88:b4:71:c6:65:f6:da:a7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9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654E-EF96-4D89-B50F-E600198F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Does the </a:t>
            </a:r>
            <a:r>
              <a:rPr lang="en-US" sz="3200" dirty="0" err="1"/>
              <a:t>ClientHello</a:t>
            </a:r>
            <a:r>
              <a:rPr lang="en-US" sz="3200" dirty="0"/>
              <a:t> record advertise the cyber suites it supports? If so, in the first listed suite, what are the public-key algorithm, the symmetric-key algorithm, and the hash algorithm?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3E2605-CA0A-4F7A-AF1D-943B3CACA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DE22A-5DA6-461F-A58D-8C422CF26C00}"/>
              </a:ext>
            </a:extLst>
          </p:cNvPr>
          <p:cNvSpPr txBox="1">
            <a:spLocks/>
          </p:cNvSpPr>
          <p:nvPr/>
        </p:nvSpPr>
        <p:spPr>
          <a:xfrm>
            <a:off x="5211310" y="3462527"/>
            <a:ext cx="4962914" cy="22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Public key: GCM</a:t>
            </a:r>
          </a:p>
          <a:p>
            <a:r>
              <a:rPr lang="en-US" dirty="0">
                <a:solidFill>
                  <a:srgbClr val="FF0000"/>
                </a:solidFill>
              </a:rPr>
              <a:t>Symmetric Key: AES </a:t>
            </a:r>
          </a:p>
          <a:p>
            <a:r>
              <a:rPr lang="en-US" dirty="0">
                <a:solidFill>
                  <a:srgbClr val="FF0000"/>
                </a:solidFill>
              </a:rPr>
              <a:t>Hash Algorithm: SHA256</a:t>
            </a:r>
          </a:p>
        </p:txBody>
      </p:sp>
    </p:spTree>
    <p:extLst>
      <p:ext uri="{BB962C8B-B14F-4D97-AF65-F5344CB8AC3E}">
        <p14:creationId xmlns:p14="http://schemas.microsoft.com/office/powerpoint/2010/main" val="263080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3FA9-39C5-4DEB-BF32-06E6F1AA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Locate the </a:t>
            </a:r>
            <a:r>
              <a:rPr lang="en-US" dirty="0" err="1"/>
              <a:t>ServerHello</a:t>
            </a:r>
            <a:r>
              <a:rPr lang="en-US" dirty="0"/>
              <a:t> SSL record. Does this record specify a chosen cipher suite? What are the algorithms in the chosen cipher suite?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065E5A-12E3-4BD7-B7BE-82ABB2D1D30F}"/>
              </a:ext>
            </a:extLst>
          </p:cNvPr>
          <p:cNvSpPr txBox="1">
            <a:spLocks/>
          </p:cNvSpPr>
          <p:nvPr/>
        </p:nvSpPr>
        <p:spPr>
          <a:xfrm>
            <a:off x="5211310" y="3462527"/>
            <a:ext cx="4962914" cy="22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7B26-E0AD-43F1-8DC6-ECF6F185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60" y="1835785"/>
            <a:ext cx="8768080" cy="49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5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7817</TotalTime>
  <Words>205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Savin Ghaderi  Lab 8</vt:lpstr>
      <vt:lpstr>PowerPoint Presentation</vt:lpstr>
      <vt:lpstr>1. What is the SSL/TLS version of the of the Client Hello frame? </vt:lpstr>
      <vt:lpstr>Expand the ClientHello record. (If your trace contains multiple ClientHello records, expand the frame that contains the first one.) What is the value of the content type? </vt:lpstr>
      <vt:lpstr>Does the ClientHello record contain a nonce (also known as a “challenge”)? If so, what is the value of the challenge in hexadecimal notation?</vt:lpstr>
      <vt:lpstr>Does the ClientHello record advertise the cyber suites it supports? If so, in the first listed suite, what are the public-key algorithm, the symmetric-key algorithm, and the hash algorithm?</vt:lpstr>
      <vt:lpstr>Locate the ServerHello SSL record. Does this record specify a chosen cipher suite? What are the algorithms in the chosen cipher suite?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Ghaderi, Savin</dc:creator>
  <cp:lastModifiedBy>Ghaderi, Savin</cp:lastModifiedBy>
  <cp:revision>8</cp:revision>
  <dcterms:created xsi:type="dcterms:W3CDTF">2018-11-14T12:56:00Z</dcterms:created>
  <dcterms:modified xsi:type="dcterms:W3CDTF">2018-11-19T23:19:21Z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bea724-7527-45fe-91d9-b7249d0d8567_Enabled">
    <vt:lpwstr>True</vt:lpwstr>
  </property>
  <property fmtid="{D5CDD505-2E9C-101B-9397-08002B2CF9AE}" pid="3" name="MSIP_Label_4abea724-7527-45fe-91d9-b7249d0d8567_SiteId">
    <vt:lpwstr>7389d8c0-3607-465c-a69f-7d4426502912</vt:lpwstr>
  </property>
  <property fmtid="{D5CDD505-2E9C-101B-9397-08002B2CF9AE}" pid="4" name="MSIP_Label_4abea724-7527-45fe-91d9-b7249d0d8567_Ref">
    <vt:lpwstr>https://api.informationprotection.azure.com/api/7389d8c0-3607-465c-a69f-7d4426502912</vt:lpwstr>
  </property>
  <property fmtid="{D5CDD505-2E9C-101B-9397-08002B2CF9AE}" pid="5" name="MSIP_Label_4abea724-7527-45fe-91d9-b7249d0d8567_Owner">
    <vt:lpwstr>SGhaderi@geico.com</vt:lpwstr>
  </property>
  <property fmtid="{D5CDD505-2E9C-101B-9397-08002B2CF9AE}" pid="6" name="MSIP_Label_4abea724-7527-45fe-91d9-b7249d0d8567_SetDate">
    <vt:lpwstr>2018-11-14T12:55:15.0189067-05:00</vt:lpwstr>
  </property>
  <property fmtid="{D5CDD505-2E9C-101B-9397-08002B2CF9AE}" pid="7" name="MSIP_Label_4abea724-7527-45fe-91d9-b7249d0d8567_Name">
    <vt:lpwstr>Confidential</vt:lpwstr>
  </property>
  <property fmtid="{D5CDD505-2E9C-101B-9397-08002B2CF9AE}" pid="8" name="MSIP_Label_4abea724-7527-45fe-91d9-b7249d0d8567_Application">
    <vt:lpwstr>Microsoft Azure Information Protection</vt:lpwstr>
  </property>
  <property fmtid="{D5CDD505-2E9C-101B-9397-08002B2CF9AE}" pid="9" name="MSIP_Label_4abea724-7527-45fe-91d9-b7249d0d8567_Extended_MSFT_Method">
    <vt:lpwstr>Automatic</vt:lpwstr>
  </property>
  <property fmtid="{D5CDD505-2E9C-101B-9397-08002B2CF9AE}" pid="10" name="Sensitivity">
    <vt:lpwstr>Confidential</vt:lpwstr>
  </property>
</Properties>
</file>