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r">
              <a:lnSpc>
                <a:spcPct val="100000"/>
              </a:lnSpc>
            </a:pPr>
            <a:fld id="{3B4279EF-6A77-4117-9F85-FAD8767583D0}" type="slidenum">
              <a:rPr b="0" lang="ru-RU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Click to edit the outline text format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Second Outline Level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Third Outline Level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Fourth Outline Level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Fifth Outline Level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Sixth Outline Level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Seventh Outline Level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r="5400000" dist="1080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dd4100"/>
                </a:solidFill>
                <a:latin typeface="Arial"/>
              </a:rPr>
              <a:t>Presentation</a:t>
            </a:r>
            <a:endParaRPr b="0" lang="ru-RU" sz="3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300" spc="-1" strike="noStrike">
                <a:solidFill>
                  <a:srgbClr val="ffffff"/>
                </a:solidFill>
                <a:latin typeface="Arial"/>
              </a:rPr>
              <a:t>Slide 1</a:t>
            </a:r>
            <a:endParaRPr b="0" lang="ru-RU" sz="33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9bdd"/>
                </a:solidFill>
                <a:latin typeface="Arial"/>
              </a:rPr>
              <a:t>This is s3cr3t slide</a:t>
            </a:r>
            <a:endParaRPr b="0" lang="ru-RU" sz="24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82840" y="1655280"/>
            <a:ext cx="8950320" cy="237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2025-06-21T01:13:34Z</dcterms:created>
  <dc:creator/>
  <dc:description/>
  <dc:language>ru-RU</dc:language>
  <cp:lastModifiedBy/>
  <dcterms:modified xsi:type="dcterms:W3CDTF">2025-06-21T11:58:21Z</dcterms:modified>
  <cp:revision>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