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Average Time Spent in Minutes by Activity in Public Hospitals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Percentage of Effective Time to Idle Time in Public Hospitals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Average Time Spent (minutes) by Activity in Private Hospitals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Percentage of Effective Time to Idle Time in Private Hospitals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wait time (minutes) by Doctor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wait time (minutes) by Financial class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wait time (minutes) by weekday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Count of Patient by Entry Hours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dbee4d6-7e96-4d38-a021-d12854e421bf?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d2bee3e8b3040b4" /><Relationship Type="http://schemas.openxmlformats.org/officeDocument/2006/relationships/slideLayout" Target="/ppt/slideLayouts/slideLayout8.xml" Id="R3cdea68a327b4335" /><Relationship Type="http://schemas.openxmlformats.org/officeDocument/2006/relationships/hyperlink" Target="https://app.powerbi.com/groups/me/reports/bdbee4d6-7e96-4d38-a021-d12854e421bf/?pbi_source=PowerPoint" TargetMode="External" Id="RelId0" /><Relationship Type="http://schemas.openxmlformats.org/officeDocument/2006/relationships/image" Target="/ppt/media/image4.png" Id="imgId23063343"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1220233c62747af" /><Relationship Type="http://schemas.openxmlformats.org/officeDocument/2006/relationships/slideLayout" Target="/ppt/slideLayouts/slideLayout8.xml" Id="R11b8e681210a462d" /><Relationship Type="http://schemas.openxmlformats.org/officeDocument/2006/relationships/hyperlink" Target="https://app.powerbi.com/groups/me/reports/bdbee4d6-7e96-4d38-a021-d12854e421bf/?pbi_source=PowerPoint" TargetMode="External" Id="RelId1" /><Relationship Type="http://schemas.openxmlformats.org/officeDocument/2006/relationships/image" Target="/ppt/media/image5.png" Id="imgId23063344"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4c93ff81e7bf4810" /><Relationship Type="http://schemas.openxmlformats.org/officeDocument/2006/relationships/slideLayout" Target="/ppt/slideLayouts/slideLayout8.xml" Id="R997bb185a7384cfd" /><Relationship Type="http://schemas.openxmlformats.org/officeDocument/2006/relationships/hyperlink" Target="https://app.powerbi.com/groups/me/reports/bdbee4d6-7e96-4d38-a021-d12854e421bf/?pbi_source=PowerPoint" TargetMode="External" Id="RelId2" /><Relationship Type="http://schemas.openxmlformats.org/officeDocument/2006/relationships/image" Target="/ppt/media/image6.png" Id="imgId23063345"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addf19c66a494307" /><Relationship Type="http://schemas.openxmlformats.org/officeDocument/2006/relationships/slideLayout" Target="/ppt/slideLayouts/slideLayout8.xml" Id="R6e8fd58785b94400" /><Relationship Type="http://schemas.openxmlformats.org/officeDocument/2006/relationships/hyperlink" Target="https://app.powerbi.com/groups/me/reports/bdbee4d6-7e96-4d38-a021-d12854e421bf/?pbi_source=PowerPoint" TargetMode="External" Id="RelId3" /><Relationship Type="http://schemas.openxmlformats.org/officeDocument/2006/relationships/image" Target="/ppt/media/image7.png" Id="imgId2306334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Hackathon_Visuals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04/09/2024 10:36:46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19/07/2024 02:19:32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Average Time Spent in Minutes by Activity in Public Hospitals ,shape ,Percentage of Effective Time to Idle Time in Public Hospitals ,car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306334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Average Time Spent (minutes) by Activity in Private Hospitals ,Percentage of Effective Time to Idle Time in Private Hospitals ,shape ,card.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306334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Average wait time (minutes) by Doctor type ,Average wait time (minutes) by Financial class ,Average wait time (minutes) by weekday.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306334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3</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Count of Patient by Entry Hours.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306334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4</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