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Count of Trips by Purpose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Trips by Day of The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Trips Based on Hour of The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Percentage of Trips by Location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 Type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Tip amount by Vendor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Trips by Vendor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Percentage of Trips by location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Trips based on hour of the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Fare Amount by Vendor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Surge pricing by location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Surge pricing by Traffic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Surge Pricing by hour of the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Surge ricing by day_of_week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Surge pricing by weather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INSIGHTS: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5976938-eddf-480b-9392-1ecabee0d28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81a504440ab4101" /><Relationship Type="http://schemas.openxmlformats.org/officeDocument/2006/relationships/slideLayout" Target="/ppt/slideLayouts/slideLayout8.xml" Id="Rbefb0b29b04d4993" /><Relationship Type="http://schemas.openxmlformats.org/officeDocument/2006/relationships/hyperlink" Target="https://app.powerbi.com/groups/me/reports/65976938-eddf-480b-9392-1ecabee0d280/?pbi_source=PowerPoint" TargetMode="External" Id="RelId0" /><Relationship Type="http://schemas.openxmlformats.org/officeDocument/2006/relationships/image" Target="/ppt/media/image4.png" Id="imgId2688923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f0674d34905047d5" /><Relationship Type="http://schemas.openxmlformats.org/officeDocument/2006/relationships/slideLayout" Target="/ppt/slideLayouts/slideLayout8.xml" Id="R91f529917af44b46" /><Relationship Type="http://schemas.openxmlformats.org/officeDocument/2006/relationships/hyperlink" Target="https://app.powerbi.com/groups/me/reports/65976938-eddf-480b-9392-1ecabee0d280/?pbi_source=PowerPoint" TargetMode="External" Id="RelId1" /><Relationship Type="http://schemas.openxmlformats.org/officeDocument/2006/relationships/image" Target="/ppt/media/image5.png" Id="imgId2688924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d2d13a4520b0454c" /><Relationship Type="http://schemas.openxmlformats.org/officeDocument/2006/relationships/slideLayout" Target="/ppt/slideLayouts/slideLayout8.xml" Id="R109a1d498d1a438f" /><Relationship Type="http://schemas.openxmlformats.org/officeDocument/2006/relationships/hyperlink" Target="https://app.powerbi.com/groups/me/reports/65976938-eddf-480b-9392-1ecabee0d280/?pbi_source=PowerPoint" TargetMode="External" Id="RelId2" /><Relationship Type="http://schemas.openxmlformats.org/officeDocument/2006/relationships/image" Target="/ppt/media/image6.png" Id="imgId26889241"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0ae6672134f644cd" /><Relationship Type="http://schemas.openxmlformats.org/officeDocument/2006/relationships/slideLayout" Target="/ppt/slideLayouts/slideLayout8.xml" Id="R7e3004d8f2464c15" /><Relationship Type="http://schemas.openxmlformats.org/officeDocument/2006/relationships/hyperlink" Target="https://app.powerbi.com/groups/me/reports/65976938-eddf-480b-9392-1ecabee0d280/?pbi_source=PowerPoint" TargetMode="External" Id="RelId3" /><Relationship Type="http://schemas.openxmlformats.org/officeDocument/2006/relationships/image" Target="/ppt/media/image7.png" Id="imgId2688924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taxi_project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11/6/2024 11:34:15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11/6/2024 11:32:51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ount of Trips by Purpose ,Count of Trips by Day of The Week ,Trips Based on Hour of The Day ,card ,card ,image ,image ,shape ,card ,Percentage of Trips by Location ,Payment Type .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88923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Analysis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ip amount by Vendor ,No. of Trips by Vendor ,Percentage of Trips by location ,card ,card ,card ,shape ,image ,image ,Trips based on hour of the day ,Average Fare Amount by Vendo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688924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Vendor Analysis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urge pricing by location ,Count of Surge pricing by Traffic ,Surge Pricing by hour of the Day ,card ,card ,card ,shape ,image ,image ,Count of Surge ricing by day_of_week ,Surge pricing by weath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688924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Surge Analysis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image ,image ,textbox ,INSIGHTS: ,card ,card ,card.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68892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Key Insights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