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834" y="-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AB38F-A0F1-404B-8A59-2599D6BE3DA5}" type="doc">
      <dgm:prSet loTypeId="urn:microsoft.com/office/officeart/2005/8/layout/cycle2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MX"/>
        </a:p>
      </dgm:t>
    </dgm:pt>
    <dgm:pt modelId="{BFF3BA11-1A05-4011-BC8A-6181A3A3EC22}">
      <dgm:prSet phldrT="[Texto]" custT="1"/>
      <dgm:spPr/>
      <dgm:t>
        <a:bodyPr/>
        <a:lstStyle/>
        <a:p>
          <a:r>
            <a:rPr lang="es-MX" sz="1100" dirty="0" smtClean="0"/>
            <a:t>Ejecución de órdenes directas</a:t>
          </a:r>
          <a:endParaRPr lang="es-MX" sz="1100" dirty="0"/>
        </a:p>
      </dgm:t>
    </dgm:pt>
    <dgm:pt modelId="{A8CA90DA-E52E-45CD-BE6F-B83DBD273894}" type="parTrans" cxnId="{AF9016C3-BC43-4D8D-80D6-FEC472DDD3F5}">
      <dgm:prSet/>
      <dgm:spPr/>
      <dgm:t>
        <a:bodyPr/>
        <a:lstStyle/>
        <a:p>
          <a:endParaRPr lang="es-MX"/>
        </a:p>
      </dgm:t>
    </dgm:pt>
    <dgm:pt modelId="{8826A2F6-A36A-4428-8C91-3E17642FB636}" type="sibTrans" cxnId="{AF9016C3-BC43-4D8D-80D6-FEC472DDD3F5}">
      <dgm:prSet/>
      <dgm:spPr/>
      <dgm:t>
        <a:bodyPr/>
        <a:lstStyle/>
        <a:p>
          <a:endParaRPr lang="es-MX"/>
        </a:p>
      </dgm:t>
    </dgm:pt>
    <dgm:pt modelId="{116B3E6C-3743-41B4-A050-02C047879607}">
      <dgm:prSet phldrT="[Texto]" custT="1"/>
      <dgm:spPr/>
      <dgm:t>
        <a:bodyPr/>
        <a:lstStyle/>
        <a:p>
          <a:r>
            <a:rPr lang="es-MX" sz="1100" dirty="0" smtClean="0"/>
            <a:t>Difusión de la hora</a:t>
          </a:r>
          <a:endParaRPr lang="es-MX" sz="1100" dirty="0"/>
        </a:p>
      </dgm:t>
    </dgm:pt>
    <dgm:pt modelId="{4DF9DA81-8318-4545-8F0A-3F18CB13EC13}" type="parTrans" cxnId="{A45FF273-11B2-401F-8C02-A5E778E983F9}">
      <dgm:prSet/>
      <dgm:spPr/>
      <dgm:t>
        <a:bodyPr/>
        <a:lstStyle/>
        <a:p>
          <a:endParaRPr lang="es-MX"/>
        </a:p>
      </dgm:t>
    </dgm:pt>
    <dgm:pt modelId="{088F0517-4E0A-468D-8963-0B4430043EEE}" type="sibTrans" cxnId="{A45FF273-11B2-401F-8C02-A5E778E983F9}">
      <dgm:prSet/>
      <dgm:spPr/>
      <dgm:t>
        <a:bodyPr/>
        <a:lstStyle/>
        <a:p>
          <a:endParaRPr lang="es-MX"/>
        </a:p>
      </dgm:t>
    </dgm:pt>
    <dgm:pt modelId="{019A86C6-0E2D-4B4C-BEE2-9D84485540A3}">
      <dgm:prSet phldrT="[Texto]" custT="1"/>
      <dgm:spPr/>
      <dgm:t>
        <a:bodyPr/>
        <a:lstStyle/>
        <a:p>
          <a:r>
            <a:rPr lang="es-MX" sz="1100" dirty="0" smtClean="0"/>
            <a:t>Informar modificaciones en horarios</a:t>
          </a:r>
          <a:endParaRPr lang="es-MX" sz="1100" dirty="0"/>
        </a:p>
      </dgm:t>
    </dgm:pt>
    <dgm:pt modelId="{AADE4532-1D05-4979-90ED-88570B9B248A}" type="parTrans" cxnId="{C2089A17-A066-4B73-9E32-B730DFFFDE46}">
      <dgm:prSet/>
      <dgm:spPr/>
      <dgm:t>
        <a:bodyPr/>
        <a:lstStyle/>
        <a:p>
          <a:endParaRPr lang="es-MX"/>
        </a:p>
      </dgm:t>
    </dgm:pt>
    <dgm:pt modelId="{1B3FCCB2-3CCE-4A37-85B9-B74B0B351841}" type="sibTrans" cxnId="{C2089A17-A066-4B73-9E32-B730DFFFDE46}">
      <dgm:prSet/>
      <dgm:spPr/>
      <dgm:t>
        <a:bodyPr/>
        <a:lstStyle/>
        <a:p>
          <a:endParaRPr lang="es-MX"/>
        </a:p>
      </dgm:t>
    </dgm:pt>
    <dgm:pt modelId="{CA946074-D06B-43E4-8A86-776F33E34E63}">
      <dgm:prSet phldrT="[Texto]" custT="1"/>
      <dgm:spPr/>
      <dgm:t>
        <a:bodyPr/>
        <a:lstStyle/>
        <a:p>
          <a:r>
            <a:rPr lang="es-MX" sz="1100" dirty="0" smtClean="0"/>
            <a:t>Solicitud de estatus actual de recursos</a:t>
          </a:r>
          <a:endParaRPr lang="es-MX" sz="1100" dirty="0"/>
        </a:p>
      </dgm:t>
    </dgm:pt>
    <dgm:pt modelId="{CFE169AA-CFCD-4DAD-A28A-CE9586FE776F}" type="parTrans" cxnId="{774D770F-6DDE-4E88-93B8-56FF00D8A322}">
      <dgm:prSet/>
      <dgm:spPr/>
      <dgm:t>
        <a:bodyPr/>
        <a:lstStyle/>
        <a:p>
          <a:endParaRPr lang="es-MX"/>
        </a:p>
      </dgm:t>
    </dgm:pt>
    <dgm:pt modelId="{CF689CD8-C3D2-444D-867F-549A6461B3B7}" type="sibTrans" cxnId="{774D770F-6DDE-4E88-93B8-56FF00D8A322}">
      <dgm:prSet/>
      <dgm:spPr/>
      <dgm:t>
        <a:bodyPr/>
        <a:lstStyle/>
        <a:p>
          <a:endParaRPr lang="es-MX"/>
        </a:p>
      </dgm:t>
    </dgm:pt>
    <dgm:pt modelId="{B3E8C13D-F0FA-43AB-AE35-09A6DBAF9B49}">
      <dgm:prSet phldrT="[Texto]" custT="1"/>
      <dgm:spPr/>
      <dgm:t>
        <a:bodyPr/>
        <a:lstStyle/>
        <a:p>
          <a:r>
            <a:rPr lang="es-MX" sz="1100" dirty="0" smtClean="0"/>
            <a:t>Detección de cambios</a:t>
          </a:r>
          <a:endParaRPr lang="es-MX" sz="1100" dirty="0"/>
        </a:p>
      </dgm:t>
    </dgm:pt>
    <dgm:pt modelId="{E9F5977D-83AB-41F6-A487-E7D7747716BB}" type="parTrans" cxnId="{F687DE72-E32C-4791-91EE-1B6426A52BA0}">
      <dgm:prSet/>
      <dgm:spPr/>
      <dgm:t>
        <a:bodyPr/>
        <a:lstStyle/>
        <a:p>
          <a:endParaRPr lang="es-MX"/>
        </a:p>
      </dgm:t>
    </dgm:pt>
    <dgm:pt modelId="{52CED930-8437-4F51-8CF0-8127152382F8}" type="sibTrans" cxnId="{F687DE72-E32C-4791-91EE-1B6426A52BA0}">
      <dgm:prSet/>
      <dgm:spPr/>
      <dgm:t>
        <a:bodyPr/>
        <a:lstStyle/>
        <a:p>
          <a:endParaRPr lang="es-MX"/>
        </a:p>
      </dgm:t>
    </dgm:pt>
    <dgm:pt modelId="{000E20BA-EBA5-4CDA-BD33-6E3CBAAA8FFB}">
      <dgm:prSet phldrT="[Texto]" custT="1"/>
      <dgm:spPr/>
      <dgm:t>
        <a:bodyPr/>
        <a:lstStyle/>
        <a:p>
          <a:r>
            <a:rPr lang="es-MX" sz="1100" dirty="0" smtClean="0"/>
            <a:t>Notificación de cambios</a:t>
          </a:r>
          <a:endParaRPr lang="es-MX" sz="1100" dirty="0"/>
        </a:p>
      </dgm:t>
    </dgm:pt>
    <dgm:pt modelId="{F4F42D52-A57A-4764-8ED8-C3B25B0F285B}" type="parTrans" cxnId="{6A5A07E8-024F-4C9A-876B-B841F869679D}">
      <dgm:prSet/>
      <dgm:spPr/>
      <dgm:t>
        <a:bodyPr/>
        <a:lstStyle/>
        <a:p>
          <a:endParaRPr lang="es-MX"/>
        </a:p>
      </dgm:t>
    </dgm:pt>
    <dgm:pt modelId="{9739E93F-5DDE-4E13-BFBA-D8AAFA3D98AE}" type="sibTrans" cxnId="{6A5A07E8-024F-4C9A-876B-B841F869679D}">
      <dgm:prSet/>
      <dgm:spPr/>
      <dgm:t>
        <a:bodyPr/>
        <a:lstStyle/>
        <a:p>
          <a:endParaRPr lang="es-MX"/>
        </a:p>
      </dgm:t>
    </dgm:pt>
    <dgm:pt modelId="{DA98653B-3CDB-4D45-9EA7-A1A4A16D69D3}" type="pres">
      <dgm:prSet presAssocID="{142AB38F-A0F1-404B-8A59-2599D6BE3DA5}" presName="cycle" presStyleCnt="0">
        <dgm:presLayoutVars>
          <dgm:dir/>
          <dgm:resizeHandles val="exact"/>
        </dgm:presLayoutVars>
      </dgm:prSet>
      <dgm:spPr/>
    </dgm:pt>
    <dgm:pt modelId="{DDD27EC4-FE88-4B4E-81DA-001FDCDDB47A}" type="pres">
      <dgm:prSet presAssocID="{BFF3BA11-1A05-4011-BC8A-6181A3A3EC22}" presName="node" presStyleLbl="node1" presStyleIdx="0" presStyleCnt="6" custScaleX="91698" custScaleY="91698">
        <dgm:presLayoutVars>
          <dgm:bulletEnabled val="1"/>
        </dgm:presLayoutVars>
      </dgm:prSet>
      <dgm:spPr/>
    </dgm:pt>
    <dgm:pt modelId="{34AB201D-CAD6-41AD-AB72-123606CAAE1C}" type="pres">
      <dgm:prSet presAssocID="{8826A2F6-A36A-4428-8C91-3E17642FB636}" presName="sibTrans" presStyleLbl="sibTrans2D1" presStyleIdx="0" presStyleCnt="6"/>
      <dgm:spPr/>
    </dgm:pt>
    <dgm:pt modelId="{135A1DA2-E975-4CF8-BCE8-9BA2E08AD411}" type="pres">
      <dgm:prSet presAssocID="{8826A2F6-A36A-4428-8C91-3E17642FB636}" presName="connectorText" presStyleLbl="sibTrans2D1" presStyleIdx="0" presStyleCnt="6"/>
      <dgm:spPr/>
    </dgm:pt>
    <dgm:pt modelId="{69D13D4D-DD46-4B8D-B9EC-CA94E460606A}" type="pres">
      <dgm:prSet presAssocID="{116B3E6C-3743-41B4-A050-02C047879607}" presName="node" presStyleLbl="node1" presStyleIdx="1" presStyleCnt="6" custScaleX="91698" custScaleY="9169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516256E-8470-47F0-AA64-9BF7B209A4CC}" type="pres">
      <dgm:prSet presAssocID="{088F0517-4E0A-468D-8963-0B4430043EEE}" presName="sibTrans" presStyleLbl="sibTrans2D1" presStyleIdx="1" presStyleCnt="6"/>
      <dgm:spPr/>
    </dgm:pt>
    <dgm:pt modelId="{8B7F9265-DE02-40B3-8629-B72B9469B4EC}" type="pres">
      <dgm:prSet presAssocID="{088F0517-4E0A-468D-8963-0B4430043EEE}" presName="connectorText" presStyleLbl="sibTrans2D1" presStyleIdx="1" presStyleCnt="6"/>
      <dgm:spPr/>
    </dgm:pt>
    <dgm:pt modelId="{DD1657DA-BE08-4950-9282-F0F986CCC172}" type="pres">
      <dgm:prSet presAssocID="{019A86C6-0E2D-4B4C-BEE2-9D84485540A3}" presName="node" presStyleLbl="node1" presStyleIdx="2" presStyleCnt="6" custScaleX="91698" custScaleY="91698">
        <dgm:presLayoutVars>
          <dgm:bulletEnabled val="1"/>
        </dgm:presLayoutVars>
      </dgm:prSet>
      <dgm:spPr/>
    </dgm:pt>
    <dgm:pt modelId="{2148042F-95F2-4C7B-AFE9-F2CA12BCC4A7}" type="pres">
      <dgm:prSet presAssocID="{1B3FCCB2-3CCE-4A37-85B9-B74B0B351841}" presName="sibTrans" presStyleLbl="sibTrans2D1" presStyleIdx="2" presStyleCnt="6"/>
      <dgm:spPr/>
    </dgm:pt>
    <dgm:pt modelId="{B2E17C1D-C82F-4178-9B47-64FC9E569610}" type="pres">
      <dgm:prSet presAssocID="{1B3FCCB2-3CCE-4A37-85B9-B74B0B351841}" presName="connectorText" presStyleLbl="sibTrans2D1" presStyleIdx="2" presStyleCnt="6"/>
      <dgm:spPr/>
    </dgm:pt>
    <dgm:pt modelId="{D48018CA-A01F-4C71-AA68-D8C574880BF5}" type="pres">
      <dgm:prSet presAssocID="{CA946074-D06B-43E4-8A86-776F33E34E63}" presName="node" presStyleLbl="node1" presStyleIdx="3" presStyleCnt="6" custScaleX="91698" custScaleY="9169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2DB31D0-2598-405A-B080-A45D006D13A7}" type="pres">
      <dgm:prSet presAssocID="{CF689CD8-C3D2-444D-867F-549A6461B3B7}" presName="sibTrans" presStyleLbl="sibTrans2D1" presStyleIdx="3" presStyleCnt="6"/>
      <dgm:spPr/>
    </dgm:pt>
    <dgm:pt modelId="{3C3DB4CF-01A5-4403-8E14-B4F9F0EC15DA}" type="pres">
      <dgm:prSet presAssocID="{CF689CD8-C3D2-444D-867F-549A6461B3B7}" presName="connectorText" presStyleLbl="sibTrans2D1" presStyleIdx="3" presStyleCnt="6"/>
      <dgm:spPr/>
    </dgm:pt>
    <dgm:pt modelId="{6550AB3B-452A-498B-8C46-E0DBD6DD756C}" type="pres">
      <dgm:prSet presAssocID="{B3E8C13D-F0FA-43AB-AE35-09A6DBAF9B49}" presName="node" presStyleLbl="node1" presStyleIdx="4" presStyleCnt="6" custScaleX="91698" custScaleY="9169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74E52F0-BE55-4395-8EB8-416FE1594939}" type="pres">
      <dgm:prSet presAssocID="{52CED930-8437-4F51-8CF0-8127152382F8}" presName="sibTrans" presStyleLbl="sibTrans2D1" presStyleIdx="4" presStyleCnt="6"/>
      <dgm:spPr/>
    </dgm:pt>
    <dgm:pt modelId="{6778A004-343F-4C72-BD65-E0B1BDA6F501}" type="pres">
      <dgm:prSet presAssocID="{52CED930-8437-4F51-8CF0-8127152382F8}" presName="connectorText" presStyleLbl="sibTrans2D1" presStyleIdx="4" presStyleCnt="6"/>
      <dgm:spPr/>
    </dgm:pt>
    <dgm:pt modelId="{021BF45B-A77D-4CAA-BDB2-3D0A9AF6860B}" type="pres">
      <dgm:prSet presAssocID="{000E20BA-EBA5-4CDA-BD33-6E3CBAAA8FFB}" presName="node" presStyleLbl="node1" presStyleIdx="5" presStyleCnt="6" custScaleX="91698" custScaleY="9169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DFE5EDD-E1CB-43C8-A30E-FA0E5354D8ED}" type="pres">
      <dgm:prSet presAssocID="{9739E93F-5DDE-4E13-BFBA-D8AAFA3D98AE}" presName="sibTrans" presStyleLbl="sibTrans2D1" presStyleIdx="5" presStyleCnt="6"/>
      <dgm:spPr/>
    </dgm:pt>
    <dgm:pt modelId="{422D2950-AF96-4EAB-9A39-F9E529366D06}" type="pres">
      <dgm:prSet presAssocID="{9739E93F-5DDE-4E13-BFBA-D8AAFA3D98AE}" presName="connectorText" presStyleLbl="sibTrans2D1" presStyleIdx="5" presStyleCnt="6"/>
      <dgm:spPr/>
    </dgm:pt>
  </dgm:ptLst>
  <dgm:cxnLst>
    <dgm:cxn modelId="{C2089A17-A066-4B73-9E32-B730DFFFDE46}" srcId="{142AB38F-A0F1-404B-8A59-2599D6BE3DA5}" destId="{019A86C6-0E2D-4B4C-BEE2-9D84485540A3}" srcOrd="2" destOrd="0" parTransId="{AADE4532-1D05-4979-90ED-88570B9B248A}" sibTransId="{1B3FCCB2-3CCE-4A37-85B9-B74B0B351841}"/>
    <dgm:cxn modelId="{924C1B93-F900-487E-9117-74262EA12951}" type="presOf" srcId="{1B3FCCB2-3CCE-4A37-85B9-B74B0B351841}" destId="{B2E17C1D-C82F-4178-9B47-64FC9E569610}" srcOrd="1" destOrd="0" presId="urn:microsoft.com/office/officeart/2005/8/layout/cycle2"/>
    <dgm:cxn modelId="{4B133825-F304-419F-B633-370F3B46457B}" type="presOf" srcId="{9739E93F-5DDE-4E13-BFBA-D8AAFA3D98AE}" destId="{422D2950-AF96-4EAB-9A39-F9E529366D06}" srcOrd="1" destOrd="0" presId="urn:microsoft.com/office/officeart/2005/8/layout/cycle2"/>
    <dgm:cxn modelId="{F687DE72-E32C-4791-91EE-1B6426A52BA0}" srcId="{142AB38F-A0F1-404B-8A59-2599D6BE3DA5}" destId="{B3E8C13D-F0FA-43AB-AE35-09A6DBAF9B49}" srcOrd="4" destOrd="0" parTransId="{E9F5977D-83AB-41F6-A487-E7D7747716BB}" sibTransId="{52CED930-8437-4F51-8CF0-8127152382F8}"/>
    <dgm:cxn modelId="{CD451479-F3C9-48A3-9C0F-DA10B34E1FAC}" type="presOf" srcId="{1B3FCCB2-3CCE-4A37-85B9-B74B0B351841}" destId="{2148042F-95F2-4C7B-AFE9-F2CA12BCC4A7}" srcOrd="0" destOrd="0" presId="urn:microsoft.com/office/officeart/2005/8/layout/cycle2"/>
    <dgm:cxn modelId="{FB8C6ED6-66C5-4866-ACFB-2B1CD3550479}" type="presOf" srcId="{8826A2F6-A36A-4428-8C91-3E17642FB636}" destId="{135A1DA2-E975-4CF8-BCE8-9BA2E08AD411}" srcOrd="1" destOrd="0" presId="urn:microsoft.com/office/officeart/2005/8/layout/cycle2"/>
    <dgm:cxn modelId="{21666196-E630-478C-8C00-8DBB0AE184F6}" type="presOf" srcId="{CF689CD8-C3D2-444D-867F-549A6461B3B7}" destId="{3C3DB4CF-01A5-4403-8E14-B4F9F0EC15DA}" srcOrd="1" destOrd="0" presId="urn:microsoft.com/office/officeart/2005/8/layout/cycle2"/>
    <dgm:cxn modelId="{AF9016C3-BC43-4D8D-80D6-FEC472DDD3F5}" srcId="{142AB38F-A0F1-404B-8A59-2599D6BE3DA5}" destId="{BFF3BA11-1A05-4011-BC8A-6181A3A3EC22}" srcOrd="0" destOrd="0" parTransId="{A8CA90DA-E52E-45CD-BE6F-B83DBD273894}" sibTransId="{8826A2F6-A36A-4428-8C91-3E17642FB636}"/>
    <dgm:cxn modelId="{FF684F22-23A0-4242-8CF6-2A4DB1157552}" type="presOf" srcId="{CF689CD8-C3D2-444D-867F-549A6461B3B7}" destId="{C2DB31D0-2598-405A-B080-A45D006D13A7}" srcOrd="0" destOrd="0" presId="urn:microsoft.com/office/officeart/2005/8/layout/cycle2"/>
    <dgm:cxn modelId="{91B5FBE1-3D52-4CBD-BAA6-96164D6F5847}" type="presOf" srcId="{019A86C6-0E2D-4B4C-BEE2-9D84485540A3}" destId="{DD1657DA-BE08-4950-9282-F0F986CCC172}" srcOrd="0" destOrd="0" presId="urn:microsoft.com/office/officeart/2005/8/layout/cycle2"/>
    <dgm:cxn modelId="{BAA6933E-8FB4-4C4E-9E06-377CC8B8D9FC}" type="presOf" srcId="{52CED930-8437-4F51-8CF0-8127152382F8}" destId="{6778A004-343F-4C72-BD65-E0B1BDA6F501}" srcOrd="1" destOrd="0" presId="urn:microsoft.com/office/officeart/2005/8/layout/cycle2"/>
    <dgm:cxn modelId="{445C908E-0D1A-4183-82B4-5B0FBD98E974}" type="presOf" srcId="{8826A2F6-A36A-4428-8C91-3E17642FB636}" destId="{34AB201D-CAD6-41AD-AB72-123606CAAE1C}" srcOrd="0" destOrd="0" presId="urn:microsoft.com/office/officeart/2005/8/layout/cycle2"/>
    <dgm:cxn modelId="{3C8D84F5-9851-45CD-A8E2-8035AA8523EC}" type="presOf" srcId="{000E20BA-EBA5-4CDA-BD33-6E3CBAAA8FFB}" destId="{021BF45B-A77D-4CAA-BDB2-3D0A9AF6860B}" srcOrd="0" destOrd="0" presId="urn:microsoft.com/office/officeart/2005/8/layout/cycle2"/>
    <dgm:cxn modelId="{06C91DE5-B9E6-4D24-8312-B26A9D66DBA8}" type="presOf" srcId="{BFF3BA11-1A05-4011-BC8A-6181A3A3EC22}" destId="{DDD27EC4-FE88-4B4E-81DA-001FDCDDB47A}" srcOrd="0" destOrd="0" presId="urn:microsoft.com/office/officeart/2005/8/layout/cycle2"/>
    <dgm:cxn modelId="{612C4199-8FC3-4A58-A707-8C936375C786}" type="presOf" srcId="{B3E8C13D-F0FA-43AB-AE35-09A6DBAF9B49}" destId="{6550AB3B-452A-498B-8C46-E0DBD6DD756C}" srcOrd="0" destOrd="0" presId="urn:microsoft.com/office/officeart/2005/8/layout/cycle2"/>
    <dgm:cxn modelId="{51309FF2-474B-4744-9403-379F294E3048}" type="presOf" srcId="{088F0517-4E0A-468D-8963-0B4430043EEE}" destId="{A516256E-8470-47F0-AA64-9BF7B209A4CC}" srcOrd="0" destOrd="0" presId="urn:microsoft.com/office/officeart/2005/8/layout/cycle2"/>
    <dgm:cxn modelId="{BF1DB803-A84B-4C52-8724-3F391BBA2773}" type="presOf" srcId="{9739E93F-5DDE-4E13-BFBA-D8AAFA3D98AE}" destId="{CDFE5EDD-E1CB-43C8-A30E-FA0E5354D8ED}" srcOrd="0" destOrd="0" presId="urn:microsoft.com/office/officeart/2005/8/layout/cycle2"/>
    <dgm:cxn modelId="{14BFE0DA-4F36-4B7C-8930-E3E50DAE65C9}" type="presOf" srcId="{142AB38F-A0F1-404B-8A59-2599D6BE3DA5}" destId="{DA98653B-3CDB-4D45-9EA7-A1A4A16D69D3}" srcOrd="0" destOrd="0" presId="urn:microsoft.com/office/officeart/2005/8/layout/cycle2"/>
    <dgm:cxn modelId="{6A5A07E8-024F-4C9A-876B-B841F869679D}" srcId="{142AB38F-A0F1-404B-8A59-2599D6BE3DA5}" destId="{000E20BA-EBA5-4CDA-BD33-6E3CBAAA8FFB}" srcOrd="5" destOrd="0" parTransId="{F4F42D52-A57A-4764-8ED8-C3B25B0F285B}" sibTransId="{9739E93F-5DDE-4E13-BFBA-D8AAFA3D98AE}"/>
    <dgm:cxn modelId="{A45FF273-11B2-401F-8C02-A5E778E983F9}" srcId="{142AB38F-A0F1-404B-8A59-2599D6BE3DA5}" destId="{116B3E6C-3743-41B4-A050-02C047879607}" srcOrd="1" destOrd="0" parTransId="{4DF9DA81-8318-4545-8F0A-3F18CB13EC13}" sibTransId="{088F0517-4E0A-468D-8963-0B4430043EEE}"/>
    <dgm:cxn modelId="{CEE75873-61AE-4AB8-AB6C-30061A859366}" type="presOf" srcId="{CA946074-D06B-43E4-8A86-776F33E34E63}" destId="{D48018CA-A01F-4C71-AA68-D8C574880BF5}" srcOrd="0" destOrd="0" presId="urn:microsoft.com/office/officeart/2005/8/layout/cycle2"/>
    <dgm:cxn modelId="{307A5005-3D42-4149-B245-7738E2A9B39F}" type="presOf" srcId="{116B3E6C-3743-41B4-A050-02C047879607}" destId="{69D13D4D-DD46-4B8D-B9EC-CA94E460606A}" srcOrd="0" destOrd="0" presId="urn:microsoft.com/office/officeart/2005/8/layout/cycle2"/>
    <dgm:cxn modelId="{774D770F-6DDE-4E88-93B8-56FF00D8A322}" srcId="{142AB38F-A0F1-404B-8A59-2599D6BE3DA5}" destId="{CA946074-D06B-43E4-8A86-776F33E34E63}" srcOrd="3" destOrd="0" parTransId="{CFE169AA-CFCD-4DAD-A28A-CE9586FE776F}" sibTransId="{CF689CD8-C3D2-444D-867F-549A6461B3B7}"/>
    <dgm:cxn modelId="{2DCCDC14-1C94-40D2-AB30-88F18E883B62}" type="presOf" srcId="{088F0517-4E0A-468D-8963-0B4430043EEE}" destId="{8B7F9265-DE02-40B3-8629-B72B9469B4EC}" srcOrd="1" destOrd="0" presId="urn:microsoft.com/office/officeart/2005/8/layout/cycle2"/>
    <dgm:cxn modelId="{571408F3-1E4B-485B-AD1F-06E515A81A64}" type="presOf" srcId="{52CED930-8437-4F51-8CF0-8127152382F8}" destId="{F74E52F0-BE55-4395-8EB8-416FE1594939}" srcOrd="0" destOrd="0" presId="urn:microsoft.com/office/officeart/2005/8/layout/cycle2"/>
    <dgm:cxn modelId="{193DE751-DBB1-4D48-9F5D-56D4E041447D}" type="presParOf" srcId="{DA98653B-3CDB-4D45-9EA7-A1A4A16D69D3}" destId="{DDD27EC4-FE88-4B4E-81DA-001FDCDDB47A}" srcOrd="0" destOrd="0" presId="urn:microsoft.com/office/officeart/2005/8/layout/cycle2"/>
    <dgm:cxn modelId="{EA64A5AE-B8B9-4B66-AA5D-D21868A875BC}" type="presParOf" srcId="{DA98653B-3CDB-4D45-9EA7-A1A4A16D69D3}" destId="{34AB201D-CAD6-41AD-AB72-123606CAAE1C}" srcOrd="1" destOrd="0" presId="urn:microsoft.com/office/officeart/2005/8/layout/cycle2"/>
    <dgm:cxn modelId="{1CD0E5BC-E176-46AD-B878-0FC1571E06F1}" type="presParOf" srcId="{34AB201D-CAD6-41AD-AB72-123606CAAE1C}" destId="{135A1DA2-E975-4CF8-BCE8-9BA2E08AD411}" srcOrd="0" destOrd="0" presId="urn:microsoft.com/office/officeart/2005/8/layout/cycle2"/>
    <dgm:cxn modelId="{B1421EBB-E1BA-4476-A55D-BF693D8F2E72}" type="presParOf" srcId="{DA98653B-3CDB-4D45-9EA7-A1A4A16D69D3}" destId="{69D13D4D-DD46-4B8D-B9EC-CA94E460606A}" srcOrd="2" destOrd="0" presId="urn:microsoft.com/office/officeart/2005/8/layout/cycle2"/>
    <dgm:cxn modelId="{0721B277-737B-4E6B-80F9-F577F6B57CB9}" type="presParOf" srcId="{DA98653B-3CDB-4D45-9EA7-A1A4A16D69D3}" destId="{A516256E-8470-47F0-AA64-9BF7B209A4CC}" srcOrd="3" destOrd="0" presId="urn:microsoft.com/office/officeart/2005/8/layout/cycle2"/>
    <dgm:cxn modelId="{AF035890-93FC-4973-BF4B-FCEAA2F379A8}" type="presParOf" srcId="{A516256E-8470-47F0-AA64-9BF7B209A4CC}" destId="{8B7F9265-DE02-40B3-8629-B72B9469B4EC}" srcOrd="0" destOrd="0" presId="urn:microsoft.com/office/officeart/2005/8/layout/cycle2"/>
    <dgm:cxn modelId="{2DB5365C-3CFB-4B72-9549-F436447E19B3}" type="presParOf" srcId="{DA98653B-3CDB-4D45-9EA7-A1A4A16D69D3}" destId="{DD1657DA-BE08-4950-9282-F0F986CCC172}" srcOrd="4" destOrd="0" presId="urn:microsoft.com/office/officeart/2005/8/layout/cycle2"/>
    <dgm:cxn modelId="{B2C79340-A395-4192-822C-A2BC89FDEB29}" type="presParOf" srcId="{DA98653B-3CDB-4D45-9EA7-A1A4A16D69D3}" destId="{2148042F-95F2-4C7B-AFE9-F2CA12BCC4A7}" srcOrd="5" destOrd="0" presId="urn:microsoft.com/office/officeart/2005/8/layout/cycle2"/>
    <dgm:cxn modelId="{7EF51263-0330-4205-AD7D-811A0DA4F7B1}" type="presParOf" srcId="{2148042F-95F2-4C7B-AFE9-F2CA12BCC4A7}" destId="{B2E17C1D-C82F-4178-9B47-64FC9E569610}" srcOrd="0" destOrd="0" presId="urn:microsoft.com/office/officeart/2005/8/layout/cycle2"/>
    <dgm:cxn modelId="{DDEB31C9-FCE8-4DFE-B9C8-EE3797D63DDE}" type="presParOf" srcId="{DA98653B-3CDB-4D45-9EA7-A1A4A16D69D3}" destId="{D48018CA-A01F-4C71-AA68-D8C574880BF5}" srcOrd="6" destOrd="0" presId="urn:microsoft.com/office/officeart/2005/8/layout/cycle2"/>
    <dgm:cxn modelId="{346D28DD-7882-4F85-B981-FBFDDAF60988}" type="presParOf" srcId="{DA98653B-3CDB-4D45-9EA7-A1A4A16D69D3}" destId="{C2DB31D0-2598-405A-B080-A45D006D13A7}" srcOrd="7" destOrd="0" presId="urn:microsoft.com/office/officeart/2005/8/layout/cycle2"/>
    <dgm:cxn modelId="{75BCA64A-960A-4842-B4B8-0E7B351CCD34}" type="presParOf" srcId="{C2DB31D0-2598-405A-B080-A45D006D13A7}" destId="{3C3DB4CF-01A5-4403-8E14-B4F9F0EC15DA}" srcOrd="0" destOrd="0" presId="urn:microsoft.com/office/officeart/2005/8/layout/cycle2"/>
    <dgm:cxn modelId="{A0EC71EB-6C47-4465-8C66-AB73561A0359}" type="presParOf" srcId="{DA98653B-3CDB-4D45-9EA7-A1A4A16D69D3}" destId="{6550AB3B-452A-498B-8C46-E0DBD6DD756C}" srcOrd="8" destOrd="0" presId="urn:microsoft.com/office/officeart/2005/8/layout/cycle2"/>
    <dgm:cxn modelId="{61EB97DC-7A13-482D-BD5E-5C74F7FCA98E}" type="presParOf" srcId="{DA98653B-3CDB-4D45-9EA7-A1A4A16D69D3}" destId="{F74E52F0-BE55-4395-8EB8-416FE1594939}" srcOrd="9" destOrd="0" presId="urn:microsoft.com/office/officeart/2005/8/layout/cycle2"/>
    <dgm:cxn modelId="{0A30482F-8DED-405C-91A5-AB599B9678AB}" type="presParOf" srcId="{F74E52F0-BE55-4395-8EB8-416FE1594939}" destId="{6778A004-343F-4C72-BD65-E0B1BDA6F501}" srcOrd="0" destOrd="0" presId="urn:microsoft.com/office/officeart/2005/8/layout/cycle2"/>
    <dgm:cxn modelId="{F145B372-F69D-4B38-BE4C-45D7746A3600}" type="presParOf" srcId="{DA98653B-3CDB-4D45-9EA7-A1A4A16D69D3}" destId="{021BF45B-A77D-4CAA-BDB2-3D0A9AF6860B}" srcOrd="10" destOrd="0" presId="urn:microsoft.com/office/officeart/2005/8/layout/cycle2"/>
    <dgm:cxn modelId="{123FF310-EC9A-41F8-8D82-C154751DEA71}" type="presParOf" srcId="{DA98653B-3CDB-4D45-9EA7-A1A4A16D69D3}" destId="{CDFE5EDD-E1CB-43C8-A30E-FA0E5354D8ED}" srcOrd="11" destOrd="0" presId="urn:microsoft.com/office/officeart/2005/8/layout/cycle2"/>
    <dgm:cxn modelId="{DCF4E2DE-4ECD-4006-81BE-BDAF5EF333BE}" type="presParOf" srcId="{CDFE5EDD-E1CB-43C8-A30E-FA0E5354D8ED}" destId="{422D2950-AF96-4EAB-9A39-F9E529366D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27EC4-FE88-4B4E-81DA-001FDCDDB47A}">
      <dsp:nvSpPr>
        <dsp:cNvPr id="0" name=""/>
        <dsp:cNvSpPr/>
      </dsp:nvSpPr>
      <dsp:spPr>
        <a:xfrm>
          <a:off x="3471594" y="84898"/>
          <a:ext cx="1240989" cy="1240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Ejecución de órdenes directas</a:t>
          </a:r>
          <a:endParaRPr lang="es-MX" sz="1100" kern="1200" dirty="0"/>
        </a:p>
      </dsp:txBody>
      <dsp:txXfrm>
        <a:off x="3653333" y="266637"/>
        <a:ext cx="877511" cy="877511"/>
      </dsp:txXfrm>
    </dsp:sp>
    <dsp:sp modelId="{34AB201D-CAD6-41AD-AB72-123606CAAE1C}">
      <dsp:nvSpPr>
        <dsp:cNvPr id="0" name=""/>
        <dsp:cNvSpPr/>
      </dsp:nvSpPr>
      <dsp:spPr>
        <a:xfrm rot="1800000">
          <a:off x="4752081" y="979090"/>
          <a:ext cx="419251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4760506" y="1038997"/>
        <a:ext cx="293476" cy="274051"/>
      </dsp:txXfrm>
    </dsp:sp>
    <dsp:sp modelId="{69D13D4D-DD46-4B8D-B9EC-CA94E460606A}">
      <dsp:nvSpPr>
        <dsp:cNvPr id="0" name=""/>
        <dsp:cNvSpPr/>
      </dsp:nvSpPr>
      <dsp:spPr>
        <a:xfrm>
          <a:off x="5231383" y="1100912"/>
          <a:ext cx="1240989" cy="1240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Difusión de la hora</a:t>
          </a:r>
          <a:endParaRPr lang="es-MX" sz="1100" kern="1200" dirty="0"/>
        </a:p>
      </dsp:txBody>
      <dsp:txXfrm>
        <a:off x="5413122" y="1282651"/>
        <a:ext cx="877511" cy="877511"/>
      </dsp:txXfrm>
    </dsp:sp>
    <dsp:sp modelId="{A516256E-8470-47F0-AA64-9BF7B209A4CC}">
      <dsp:nvSpPr>
        <dsp:cNvPr id="0" name=""/>
        <dsp:cNvSpPr/>
      </dsp:nvSpPr>
      <dsp:spPr>
        <a:xfrm rot="5400000">
          <a:off x="5642252" y="2497179"/>
          <a:ext cx="419251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5705140" y="2525643"/>
        <a:ext cx="293476" cy="274051"/>
      </dsp:txXfrm>
    </dsp:sp>
    <dsp:sp modelId="{DD1657DA-BE08-4950-9282-F0F986CCC172}">
      <dsp:nvSpPr>
        <dsp:cNvPr id="0" name=""/>
        <dsp:cNvSpPr/>
      </dsp:nvSpPr>
      <dsp:spPr>
        <a:xfrm>
          <a:off x="5231383" y="3132942"/>
          <a:ext cx="1240989" cy="1240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Informar modificaciones en horarios</a:t>
          </a:r>
          <a:endParaRPr lang="es-MX" sz="1100" kern="1200" dirty="0"/>
        </a:p>
      </dsp:txBody>
      <dsp:txXfrm>
        <a:off x="5413122" y="3314681"/>
        <a:ext cx="877511" cy="877511"/>
      </dsp:txXfrm>
    </dsp:sp>
    <dsp:sp modelId="{2148042F-95F2-4C7B-AFE9-F2CA12BCC4A7}">
      <dsp:nvSpPr>
        <dsp:cNvPr id="0" name=""/>
        <dsp:cNvSpPr/>
      </dsp:nvSpPr>
      <dsp:spPr>
        <a:xfrm rot="9000000">
          <a:off x="4772633" y="4027134"/>
          <a:ext cx="419251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 rot="10800000">
        <a:off x="4889983" y="4087041"/>
        <a:ext cx="293476" cy="274051"/>
      </dsp:txXfrm>
    </dsp:sp>
    <dsp:sp modelId="{D48018CA-A01F-4C71-AA68-D8C574880BF5}">
      <dsp:nvSpPr>
        <dsp:cNvPr id="0" name=""/>
        <dsp:cNvSpPr/>
      </dsp:nvSpPr>
      <dsp:spPr>
        <a:xfrm>
          <a:off x="3471594" y="4148957"/>
          <a:ext cx="1240989" cy="1240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Solicitud de estatus actual de recursos</a:t>
          </a:r>
          <a:endParaRPr lang="es-MX" sz="1100" kern="1200" dirty="0"/>
        </a:p>
      </dsp:txBody>
      <dsp:txXfrm>
        <a:off x="3653333" y="4330696"/>
        <a:ext cx="877511" cy="877511"/>
      </dsp:txXfrm>
    </dsp:sp>
    <dsp:sp modelId="{C2DB31D0-2598-405A-B080-A45D006D13A7}">
      <dsp:nvSpPr>
        <dsp:cNvPr id="0" name=""/>
        <dsp:cNvSpPr/>
      </dsp:nvSpPr>
      <dsp:spPr>
        <a:xfrm rot="12600000">
          <a:off x="3012844" y="4039000"/>
          <a:ext cx="419251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 rot="10800000">
        <a:off x="3130194" y="4161795"/>
        <a:ext cx="293476" cy="274051"/>
      </dsp:txXfrm>
    </dsp:sp>
    <dsp:sp modelId="{6550AB3B-452A-498B-8C46-E0DBD6DD756C}">
      <dsp:nvSpPr>
        <dsp:cNvPr id="0" name=""/>
        <dsp:cNvSpPr/>
      </dsp:nvSpPr>
      <dsp:spPr>
        <a:xfrm>
          <a:off x="1711804" y="3132942"/>
          <a:ext cx="1240989" cy="1240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Detección de cambios</a:t>
          </a:r>
          <a:endParaRPr lang="es-MX" sz="1100" kern="1200" dirty="0"/>
        </a:p>
      </dsp:txBody>
      <dsp:txXfrm>
        <a:off x="1893543" y="3314681"/>
        <a:ext cx="877511" cy="877511"/>
      </dsp:txXfrm>
    </dsp:sp>
    <dsp:sp modelId="{F74E52F0-BE55-4395-8EB8-416FE1594939}">
      <dsp:nvSpPr>
        <dsp:cNvPr id="0" name=""/>
        <dsp:cNvSpPr/>
      </dsp:nvSpPr>
      <dsp:spPr>
        <a:xfrm rot="16200000">
          <a:off x="2122673" y="2520910"/>
          <a:ext cx="419251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2185561" y="2675149"/>
        <a:ext cx="293476" cy="274051"/>
      </dsp:txXfrm>
    </dsp:sp>
    <dsp:sp modelId="{021BF45B-A77D-4CAA-BDB2-3D0A9AF6860B}">
      <dsp:nvSpPr>
        <dsp:cNvPr id="0" name=""/>
        <dsp:cNvSpPr/>
      </dsp:nvSpPr>
      <dsp:spPr>
        <a:xfrm>
          <a:off x="1711804" y="1100912"/>
          <a:ext cx="1240989" cy="12409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Notificación de cambios</a:t>
          </a:r>
          <a:endParaRPr lang="es-MX" sz="1100" kern="1200" dirty="0"/>
        </a:p>
      </dsp:txBody>
      <dsp:txXfrm>
        <a:off x="1893543" y="1282651"/>
        <a:ext cx="877511" cy="877511"/>
      </dsp:txXfrm>
    </dsp:sp>
    <dsp:sp modelId="{CDFE5EDD-E1CB-43C8-A30E-FA0E5354D8ED}">
      <dsp:nvSpPr>
        <dsp:cNvPr id="0" name=""/>
        <dsp:cNvSpPr/>
      </dsp:nvSpPr>
      <dsp:spPr>
        <a:xfrm rot="19800000">
          <a:off x="2992292" y="990956"/>
          <a:ext cx="419251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3000717" y="1113751"/>
        <a:ext cx="293476" cy="27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74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32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90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51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42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95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5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28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7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35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BF7A0-2A9F-4BEB-87C0-3F3B6EAB40F3}" type="datetimeFigureOut">
              <a:rPr lang="es-MX" smtClean="0"/>
              <a:t>17/12/2014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A11F-852E-4664-A6A2-CB0768BF90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8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2819123"/>
            <a:ext cx="901148" cy="901148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2072157" y="1907688"/>
            <a:ext cx="1738986" cy="2724019"/>
            <a:chOff x="6434084" y="2411270"/>
            <a:chExt cx="1738986" cy="2724019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649" y="2411270"/>
              <a:ext cx="1058678" cy="84906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084" y="3348749"/>
              <a:ext cx="1058678" cy="84906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4392" y="4286229"/>
              <a:ext cx="1058678" cy="849060"/>
            </a:xfrm>
            <a:prstGeom prst="rect">
              <a:avLst/>
            </a:prstGeom>
          </p:spPr>
        </p:pic>
      </p:grpSp>
      <p:grpSp>
        <p:nvGrpSpPr>
          <p:cNvPr id="15" name="Grupo 14"/>
          <p:cNvGrpSpPr/>
          <p:nvPr/>
        </p:nvGrpSpPr>
        <p:grpSpPr>
          <a:xfrm>
            <a:off x="3909791" y="2558679"/>
            <a:ext cx="1422036" cy="1422036"/>
            <a:chOff x="7660156" y="2996278"/>
            <a:chExt cx="1422036" cy="142203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2608" y="3495261"/>
              <a:ext cx="424070" cy="424070"/>
            </a:xfrm>
            <a:prstGeom prst="rect">
              <a:avLst/>
            </a:prstGeom>
          </p:spPr>
        </p:pic>
        <p:grpSp>
          <p:nvGrpSpPr>
            <p:cNvPr id="13" name="Grupo 12"/>
            <p:cNvGrpSpPr/>
            <p:nvPr/>
          </p:nvGrpSpPr>
          <p:grpSpPr>
            <a:xfrm rot="13500000">
              <a:off x="7660156" y="2996278"/>
              <a:ext cx="1422036" cy="1422036"/>
              <a:chOff x="2586280" y="1573236"/>
              <a:chExt cx="2379686" cy="2379686"/>
            </a:xfrm>
          </p:grpSpPr>
          <p:sp>
            <p:nvSpPr>
              <p:cNvPr id="10" name="Arco 9"/>
              <p:cNvSpPr/>
              <p:nvPr/>
            </p:nvSpPr>
            <p:spPr>
              <a:xfrm>
                <a:off x="3289392" y="2292626"/>
                <a:ext cx="977808" cy="977808"/>
              </a:xfrm>
              <a:prstGeom prst="arc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Arco 10"/>
              <p:cNvSpPr/>
              <p:nvPr/>
            </p:nvSpPr>
            <p:spPr>
              <a:xfrm>
                <a:off x="2947862" y="1934818"/>
                <a:ext cx="1656522" cy="1656522"/>
              </a:xfrm>
              <a:prstGeom prst="arc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s-MX" dirty="0"/>
              </a:p>
            </p:txBody>
          </p:sp>
          <p:sp>
            <p:nvSpPr>
              <p:cNvPr id="12" name="Arco 11"/>
              <p:cNvSpPr/>
              <p:nvPr/>
            </p:nvSpPr>
            <p:spPr>
              <a:xfrm>
                <a:off x="2586280" y="1573236"/>
                <a:ext cx="2379686" cy="2379686"/>
              </a:xfrm>
              <a:prstGeom prst="arc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s-MX" dirty="0"/>
              </a:p>
            </p:txBody>
          </p:sp>
        </p:grpSp>
      </p:grpSp>
      <p:sp>
        <p:nvSpPr>
          <p:cNvPr id="17" name="CuadroTexto 16"/>
          <p:cNvSpPr txBox="1"/>
          <p:nvPr/>
        </p:nvSpPr>
        <p:spPr>
          <a:xfrm>
            <a:off x="4874439" y="3753632"/>
            <a:ext cx="10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Servidor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33900" y="4631706"/>
            <a:ext cx="16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Módulos distribuidos en el entorno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7715" y="3736820"/>
            <a:ext cx="89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Enlace bluetooth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9617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42" y="2291917"/>
            <a:ext cx="609602" cy="60960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57" y="1682316"/>
            <a:ext cx="609601" cy="609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2" y="1682316"/>
            <a:ext cx="609601" cy="6096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09"/>
          <a:stretch/>
        </p:blipFill>
        <p:spPr>
          <a:xfrm>
            <a:off x="3443741" y="886476"/>
            <a:ext cx="500604" cy="74283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936059" y="1114307"/>
            <a:ext cx="149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Motor de bluetooth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193095" y="2496341"/>
            <a:ext cx="149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Aplicación web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88263" y="1851309"/>
            <a:ext cx="149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Motor de BD</a:t>
            </a:r>
            <a:endParaRPr lang="es-MX" sz="1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32693" y="1399993"/>
            <a:ext cx="74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SGBD</a:t>
            </a:r>
            <a:endParaRPr lang="es-MX" sz="12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2684186" y="1391306"/>
            <a:ext cx="705056" cy="2814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720713" y="2250506"/>
            <a:ext cx="702048" cy="23322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3689350" y="1682316"/>
            <a:ext cx="0" cy="56819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1909763" y="736600"/>
            <a:ext cx="2217737" cy="2298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1710783" y="1981242"/>
            <a:ext cx="40376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800539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2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Pérez-Torres</dc:creator>
  <cp:lastModifiedBy>Rafael Pérez-Torres</cp:lastModifiedBy>
  <cp:revision>5</cp:revision>
  <dcterms:created xsi:type="dcterms:W3CDTF">2014-12-17T16:49:57Z</dcterms:created>
  <dcterms:modified xsi:type="dcterms:W3CDTF">2014-12-17T17:56:34Z</dcterms:modified>
</cp:coreProperties>
</file>