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6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3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47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18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49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59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13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3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3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5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81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CE70-DDAE-4E7D-A9BD-356EB557BF7C}" type="datetimeFigureOut">
              <a:rPr lang="es-MX" smtClean="0"/>
              <a:t>14/10/2014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6068-694F-4CC5-9B51-AF63A1CA91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52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923925" y="1767930"/>
            <a:ext cx="4288399" cy="1019720"/>
            <a:chOff x="923925" y="1767930"/>
            <a:chExt cx="4288399" cy="1019720"/>
          </a:xfrm>
        </p:grpSpPr>
        <p:sp>
          <p:nvSpPr>
            <p:cNvPr id="4" name="Rectángulo 3"/>
            <p:cNvSpPr/>
            <p:nvPr/>
          </p:nvSpPr>
          <p:spPr>
            <a:xfrm>
              <a:off x="2916127" y="1767931"/>
              <a:ext cx="489397" cy="592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K</a:t>
              </a:r>
              <a:r>
                <a:rPr lang="es-MX" baseline="-25000" dirty="0" smtClean="0">
                  <a:solidFill>
                    <a:schemeClr val="tx1"/>
                  </a:solidFill>
                </a:rPr>
                <a:t>p</a:t>
              </a:r>
            </a:p>
            <a:p>
              <a:pPr algn="ctr"/>
              <a:r>
                <a:rPr lang="es-MX" baseline="-25000" dirty="0" smtClean="0">
                  <a:solidFill>
                    <a:schemeClr val="tx1"/>
                  </a:solidFill>
                </a:rPr>
                <a:t>2.5</a:t>
              </a:r>
              <a:endParaRPr lang="es-MX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1986968" y="1928916"/>
              <a:ext cx="270457" cy="2704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2257425" y="2064145"/>
              <a:ext cx="658702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2426730" y="177531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Ɛ</a:t>
              </a:r>
              <a:endParaRPr lang="es-MX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ángulo 9"/>
                <p:cNvSpPr/>
                <p:nvPr/>
              </p:nvSpPr>
              <p:spPr>
                <a:xfrm>
                  <a:off x="4064225" y="1767930"/>
                  <a:ext cx="489397" cy="592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MX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s-MX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á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225" y="1767930"/>
                  <a:ext cx="489397" cy="59242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>
              <a:off x="3405523" y="2064144"/>
              <a:ext cx="658702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4553622" y="2064144"/>
              <a:ext cx="658702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4521108" y="1826450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smtClean="0"/>
                <a:t>distancia</a:t>
              </a:r>
              <a:endParaRPr lang="es-MX" sz="1050" dirty="0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2122197" y="2064144"/>
              <a:ext cx="2760953" cy="723506"/>
              <a:chOff x="2122197" y="2064144"/>
              <a:chExt cx="2760953" cy="723506"/>
            </a:xfrm>
          </p:grpSpPr>
          <p:cxnSp>
            <p:nvCxnSpPr>
              <p:cNvPr id="15" name="Conector recto 14"/>
              <p:cNvCxnSpPr/>
              <p:nvPr/>
            </p:nvCxnSpPr>
            <p:spPr>
              <a:xfrm>
                <a:off x="4883150" y="2064144"/>
                <a:ext cx="0" cy="72350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tailEnd type="non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 flipH="1">
                <a:off x="2124075" y="2787650"/>
                <a:ext cx="2758865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tailEnd type="non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ector recto 20"/>
              <p:cNvCxnSpPr>
                <a:stCxn id="5" idx="4"/>
              </p:cNvCxnSpPr>
              <p:nvPr/>
            </p:nvCxnSpPr>
            <p:spPr>
              <a:xfrm>
                <a:off x="2122197" y="2199373"/>
                <a:ext cx="1878" cy="588277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6" name="Conector recto de flecha 25"/>
            <p:cNvCxnSpPr/>
            <p:nvPr/>
          </p:nvCxnSpPr>
          <p:spPr>
            <a:xfrm>
              <a:off x="923925" y="2064144"/>
              <a:ext cx="1063043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985827" y="1856395"/>
              <a:ext cx="9758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 err="1" smtClean="0"/>
                <a:t>dr</a:t>
              </a:r>
              <a:r>
                <a:rPr lang="es-MX" sz="1050" dirty="0" smtClean="0"/>
                <a:t> (distancia</a:t>
              </a:r>
            </a:p>
            <a:p>
              <a:pPr algn="ctr"/>
              <a:r>
                <a:rPr lang="es-MX" sz="1050" dirty="0"/>
                <a:t>d</a:t>
              </a:r>
              <a:r>
                <a:rPr lang="es-MX" sz="1050" dirty="0" smtClean="0"/>
                <a:t>e referencia)</a:t>
              </a:r>
              <a:endParaRPr lang="es-MX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0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Pérez-Torres</dc:creator>
  <cp:lastModifiedBy>Rafael Pérez-Torres</cp:lastModifiedBy>
  <cp:revision>4</cp:revision>
  <dcterms:created xsi:type="dcterms:W3CDTF">2014-10-14T19:55:50Z</dcterms:created>
  <dcterms:modified xsi:type="dcterms:W3CDTF">2014-10-14T23:21:57Z</dcterms:modified>
</cp:coreProperties>
</file>