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4" d="100"/>
          <a:sy n="204" d="100"/>
        </p:scale>
        <p:origin x="-5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3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62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6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79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6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43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1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9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2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6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56E8-425E-D145-B6D8-30FF44E36C6E}" type="datetimeFigureOut">
              <a:rPr lang="es-ES" smtClean="0"/>
              <a:t>16/07/15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44FA-9AB9-C04E-B4C0-02CF143AB3B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42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/>
          <p:cNvGrpSpPr/>
          <p:nvPr/>
        </p:nvGrpSpPr>
        <p:grpSpPr>
          <a:xfrm>
            <a:off x="2244310" y="1487830"/>
            <a:ext cx="5153878" cy="846267"/>
            <a:chOff x="2244310" y="1487830"/>
            <a:chExt cx="5153878" cy="846267"/>
          </a:xfrm>
        </p:grpSpPr>
        <p:sp>
          <p:nvSpPr>
            <p:cNvPr id="4" name="Elipse 3"/>
            <p:cNvSpPr/>
            <p:nvPr/>
          </p:nvSpPr>
          <p:spPr>
            <a:xfrm>
              <a:off x="2244310" y="1741078"/>
              <a:ext cx="215075" cy="215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2504247" y="1741078"/>
              <a:ext cx="215075" cy="215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2764184" y="1741078"/>
              <a:ext cx="215075" cy="215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/>
            <p:cNvSpPr/>
            <p:nvPr/>
          </p:nvSpPr>
          <p:spPr>
            <a:xfrm>
              <a:off x="3024121" y="1741078"/>
              <a:ext cx="215075" cy="215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/>
            <p:cNvSpPr/>
            <p:nvPr/>
          </p:nvSpPr>
          <p:spPr>
            <a:xfrm>
              <a:off x="3284058" y="1741078"/>
              <a:ext cx="215075" cy="215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543995" y="1741078"/>
              <a:ext cx="215075" cy="215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803932" y="1741078"/>
              <a:ext cx="215075" cy="215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4063869" y="1741078"/>
              <a:ext cx="215075" cy="215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4323806" y="1741078"/>
              <a:ext cx="215075" cy="215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Elipse 37"/>
            <p:cNvSpPr/>
            <p:nvPr/>
          </p:nvSpPr>
          <p:spPr>
            <a:xfrm>
              <a:off x="4583743" y="1741078"/>
              <a:ext cx="215075" cy="215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Elipse 38"/>
            <p:cNvSpPr/>
            <p:nvPr/>
          </p:nvSpPr>
          <p:spPr>
            <a:xfrm>
              <a:off x="4843680" y="1741078"/>
              <a:ext cx="215075" cy="215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Elipse 39"/>
            <p:cNvSpPr/>
            <p:nvPr/>
          </p:nvSpPr>
          <p:spPr>
            <a:xfrm>
              <a:off x="5103617" y="1741078"/>
              <a:ext cx="215075" cy="215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Elipse 40"/>
            <p:cNvSpPr/>
            <p:nvPr/>
          </p:nvSpPr>
          <p:spPr>
            <a:xfrm>
              <a:off x="5363554" y="1741078"/>
              <a:ext cx="215075" cy="215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/>
            <p:cNvSpPr/>
            <p:nvPr/>
          </p:nvSpPr>
          <p:spPr>
            <a:xfrm>
              <a:off x="5623491" y="1741078"/>
              <a:ext cx="215075" cy="215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/>
            <p:cNvSpPr/>
            <p:nvPr/>
          </p:nvSpPr>
          <p:spPr>
            <a:xfrm>
              <a:off x="5883428" y="1741078"/>
              <a:ext cx="215075" cy="215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43"/>
            <p:cNvSpPr/>
            <p:nvPr/>
          </p:nvSpPr>
          <p:spPr>
            <a:xfrm>
              <a:off x="6143365" y="1741078"/>
              <a:ext cx="215075" cy="215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44"/>
            <p:cNvSpPr/>
            <p:nvPr/>
          </p:nvSpPr>
          <p:spPr>
            <a:xfrm>
              <a:off x="6403302" y="1741078"/>
              <a:ext cx="215075" cy="215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/>
            <p:cNvSpPr/>
            <p:nvPr/>
          </p:nvSpPr>
          <p:spPr>
            <a:xfrm>
              <a:off x="6663239" y="1741078"/>
              <a:ext cx="215075" cy="215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46"/>
            <p:cNvSpPr/>
            <p:nvPr/>
          </p:nvSpPr>
          <p:spPr>
            <a:xfrm>
              <a:off x="6923176" y="1741078"/>
              <a:ext cx="215075" cy="215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47"/>
            <p:cNvSpPr/>
            <p:nvPr/>
          </p:nvSpPr>
          <p:spPr>
            <a:xfrm>
              <a:off x="7183113" y="1741078"/>
              <a:ext cx="215075" cy="2150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7" name="Conector recto 56"/>
            <p:cNvCxnSpPr/>
            <p:nvPr/>
          </p:nvCxnSpPr>
          <p:spPr>
            <a:xfrm>
              <a:off x="4823828" y="1623483"/>
              <a:ext cx="0" cy="453637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adroTexto 58"/>
            <p:cNvSpPr txBox="1"/>
            <p:nvPr/>
          </p:nvSpPr>
          <p:spPr>
            <a:xfrm>
              <a:off x="3042124" y="1487830"/>
              <a:ext cx="9607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>
                  <a:latin typeface="+mj-lt"/>
                </a:rPr>
                <a:t>Datos de prueba</a:t>
              </a:r>
              <a:endParaRPr lang="es-ES" sz="900" dirty="0">
                <a:latin typeface="+mj-lt"/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5448724" y="1487830"/>
              <a:ext cx="13324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>
                  <a:latin typeface="+mj-lt"/>
                </a:rPr>
                <a:t>Datos de entrenamiento</a:t>
              </a:r>
              <a:endParaRPr lang="es-ES" sz="900" dirty="0">
                <a:latin typeface="+mj-lt"/>
              </a:endParaRPr>
            </a:p>
          </p:txBody>
        </p:sp>
        <p:cxnSp>
          <p:nvCxnSpPr>
            <p:cNvPr id="62" name="Conector recto de flecha 61"/>
            <p:cNvCxnSpPr/>
            <p:nvPr/>
          </p:nvCxnSpPr>
          <p:spPr>
            <a:xfrm>
              <a:off x="2244310" y="2220872"/>
              <a:ext cx="5153878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/>
            <p:cNvSpPr txBox="1"/>
            <p:nvPr/>
          </p:nvSpPr>
          <p:spPr>
            <a:xfrm>
              <a:off x="4397306" y="2103265"/>
              <a:ext cx="853043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>
                  <a:latin typeface="+mj-lt"/>
                </a:rPr>
                <a:t>Total de datos</a:t>
              </a:r>
              <a:endParaRPr lang="es-ES" sz="9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813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</Words>
  <Application>Microsoft Macintosh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Cinvestav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Pérez-Torres</dc:creator>
  <cp:lastModifiedBy>Rafael Pérez-Torres</cp:lastModifiedBy>
  <cp:revision>4</cp:revision>
  <dcterms:created xsi:type="dcterms:W3CDTF">2015-07-16T19:13:42Z</dcterms:created>
  <dcterms:modified xsi:type="dcterms:W3CDTF">2015-07-16T21:15:59Z</dcterms:modified>
</cp:coreProperties>
</file>