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80" y="-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4310C-3E37-4EFD-878B-39B883F86200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D360CE25-72D8-48F9-99CE-192CF35D91ED}">
      <dgm:prSet phldrT="[Texto]"/>
      <dgm:spPr/>
      <dgm:t>
        <a:bodyPr/>
        <a:lstStyle/>
        <a:p>
          <a:r>
            <a:rPr lang="es-MX" dirty="0" smtClean="0"/>
            <a:t>Entrenamiento</a:t>
          </a:r>
          <a:endParaRPr lang="es-MX" dirty="0"/>
        </a:p>
      </dgm:t>
    </dgm:pt>
    <dgm:pt modelId="{E74B6E3F-8C71-4BDE-855D-38BFA21C861D}" type="parTrans" cxnId="{85867E9D-DF9C-47D3-9EFC-FE443C6D40A4}">
      <dgm:prSet/>
      <dgm:spPr/>
      <dgm:t>
        <a:bodyPr/>
        <a:lstStyle/>
        <a:p>
          <a:endParaRPr lang="es-MX"/>
        </a:p>
      </dgm:t>
    </dgm:pt>
    <dgm:pt modelId="{1A21ACEF-8883-4A15-A780-6E1B0A995C19}" type="sibTrans" cxnId="{85867E9D-DF9C-47D3-9EFC-FE443C6D40A4}">
      <dgm:prSet/>
      <dgm:spPr/>
      <dgm:t>
        <a:bodyPr/>
        <a:lstStyle/>
        <a:p>
          <a:endParaRPr lang="es-MX"/>
        </a:p>
      </dgm:t>
    </dgm:pt>
    <dgm:pt modelId="{81F366E1-627E-4F26-83E6-4DC719B60229}">
      <dgm:prSet phldrT="[Texto]"/>
      <dgm:spPr/>
      <dgm:t>
        <a:bodyPr/>
        <a:lstStyle/>
        <a:p>
          <a:r>
            <a:rPr lang="es-MX" dirty="0" smtClean="0"/>
            <a:t>Clasificación</a:t>
          </a:r>
          <a:endParaRPr lang="es-MX" dirty="0"/>
        </a:p>
      </dgm:t>
    </dgm:pt>
    <dgm:pt modelId="{4CFC0EAB-6D24-4792-841F-DA1E886559ED}" type="parTrans" cxnId="{FDBAB296-1638-4E00-B42F-3EE52C5DC8C0}">
      <dgm:prSet/>
      <dgm:spPr/>
      <dgm:t>
        <a:bodyPr/>
        <a:lstStyle/>
        <a:p>
          <a:endParaRPr lang="es-MX"/>
        </a:p>
      </dgm:t>
    </dgm:pt>
    <dgm:pt modelId="{285BF415-22EA-4038-8A50-53BF7E9EF59F}" type="sibTrans" cxnId="{FDBAB296-1638-4E00-B42F-3EE52C5DC8C0}">
      <dgm:prSet/>
      <dgm:spPr/>
      <dgm:t>
        <a:bodyPr/>
        <a:lstStyle/>
        <a:p>
          <a:endParaRPr lang="es-MX"/>
        </a:p>
      </dgm:t>
    </dgm:pt>
    <dgm:pt modelId="{0A02684D-3CDE-465C-8F4F-8E7BC12D960C}">
      <dgm:prSet phldrT="[Texto]"/>
      <dgm:spPr/>
      <dgm:t>
        <a:bodyPr/>
        <a:lstStyle/>
        <a:p>
          <a:r>
            <a:rPr lang="es-MX" dirty="0" smtClean="0"/>
            <a:t>Visualización de resultados</a:t>
          </a:r>
          <a:endParaRPr lang="es-MX" dirty="0"/>
        </a:p>
      </dgm:t>
    </dgm:pt>
    <dgm:pt modelId="{BF8E4EEB-B6CA-421A-9E29-4D870667766C}" type="parTrans" cxnId="{CA2A6515-3420-46A5-8E69-D902C70627B4}">
      <dgm:prSet/>
      <dgm:spPr/>
      <dgm:t>
        <a:bodyPr/>
        <a:lstStyle/>
        <a:p>
          <a:endParaRPr lang="es-MX"/>
        </a:p>
      </dgm:t>
    </dgm:pt>
    <dgm:pt modelId="{507BBBDF-8C7E-44DC-B3CD-99AAFE99A33A}" type="sibTrans" cxnId="{CA2A6515-3420-46A5-8E69-D902C70627B4}">
      <dgm:prSet/>
      <dgm:spPr/>
      <dgm:t>
        <a:bodyPr/>
        <a:lstStyle/>
        <a:p>
          <a:endParaRPr lang="es-MX"/>
        </a:p>
      </dgm:t>
    </dgm:pt>
    <dgm:pt modelId="{CFD49BDB-B813-4345-B98F-0664D1E37254}">
      <dgm:prSet phldrT="[Texto]"/>
      <dgm:spPr/>
      <dgm:t>
        <a:bodyPr/>
        <a:lstStyle/>
        <a:p>
          <a:r>
            <a:rPr lang="es-MX" dirty="0" smtClean="0"/>
            <a:t>Selección de </a:t>
          </a:r>
          <a:r>
            <a:rPr lang="es-MX" dirty="0" err="1" smtClean="0"/>
            <a:t>dataset</a:t>
          </a:r>
          <a:endParaRPr lang="es-MX" dirty="0"/>
        </a:p>
      </dgm:t>
    </dgm:pt>
    <dgm:pt modelId="{7BEB0ACE-F3F0-4757-A25F-D3604553941B}" type="parTrans" cxnId="{ECA92B28-CF2D-4D83-AD36-BC3949C9D6D0}">
      <dgm:prSet/>
      <dgm:spPr/>
      <dgm:t>
        <a:bodyPr/>
        <a:lstStyle/>
        <a:p>
          <a:endParaRPr lang="es-MX"/>
        </a:p>
      </dgm:t>
    </dgm:pt>
    <dgm:pt modelId="{7CD2DBB3-8DBD-4F3F-AD9B-C3F4260D12F1}" type="sibTrans" cxnId="{ECA92B28-CF2D-4D83-AD36-BC3949C9D6D0}">
      <dgm:prSet/>
      <dgm:spPr/>
      <dgm:t>
        <a:bodyPr/>
        <a:lstStyle/>
        <a:p>
          <a:endParaRPr lang="es-MX"/>
        </a:p>
      </dgm:t>
    </dgm:pt>
    <dgm:pt modelId="{3F1D9E68-3B98-4204-8202-273CDA72707A}">
      <dgm:prSet phldrT="[Texto]"/>
      <dgm:spPr/>
      <dgm:t>
        <a:bodyPr/>
        <a:lstStyle/>
        <a:p>
          <a:r>
            <a:rPr lang="es-MX" dirty="0" smtClean="0"/>
            <a:t>División en entrenamiento y de prueba</a:t>
          </a:r>
          <a:endParaRPr lang="es-MX" dirty="0"/>
        </a:p>
      </dgm:t>
    </dgm:pt>
    <dgm:pt modelId="{9EC3FF41-F7E1-4158-8C33-68893DC0E3B2}" type="parTrans" cxnId="{3B1C22A3-5D9E-4DD4-A274-71F67FC51B95}">
      <dgm:prSet/>
      <dgm:spPr/>
      <dgm:t>
        <a:bodyPr/>
        <a:lstStyle/>
        <a:p>
          <a:endParaRPr lang="es-MX"/>
        </a:p>
      </dgm:t>
    </dgm:pt>
    <dgm:pt modelId="{BBCC56E8-3168-4134-9E19-A41AF06EE6F9}" type="sibTrans" cxnId="{3B1C22A3-5D9E-4DD4-A274-71F67FC51B95}">
      <dgm:prSet/>
      <dgm:spPr/>
      <dgm:t>
        <a:bodyPr/>
        <a:lstStyle/>
        <a:p>
          <a:endParaRPr lang="es-MX"/>
        </a:p>
      </dgm:t>
    </dgm:pt>
    <dgm:pt modelId="{E15CACE8-079E-4ACA-8637-4C88B5571129}" type="pres">
      <dgm:prSet presAssocID="{8884310C-3E37-4EFD-878B-39B883F86200}" presName="Name0" presStyleCnt="0">
        <dgm:presLayoutVars>
          <dgm:dir/>
          <dgm:animLvl val="lvl"/>
          <dgm:resizeHandles val="exact"/>
        </dgm:presLayoutVars>
      </dgm:prSet>
      <dgm:spPr/>
    </dgm:pt>
    <dgm:pt modelId="{E552F6C0-046D-4666-8F67-085A736674BB}" type="pres">
      <dgm:prSet presAssocID="{CFD49BDB-B813-4345-B98F-0664D1E3725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4008CAD-C316-4CF4-B3C4-8B005A8669DA}" type="pres">
      <dgm:prSet presAssocID="{7CD2DBB3-8DBD-4F3F-AD9B-C3F4260D12F1}" presName="parTxOnlySpace" presStyleCnt="0"/>
      <dgm:spPr/>
    </dgm:pt>
    <dgm:pt modelId="{380FD6F9-11D2-498C-AABE-E1E035BB7FE8}" type="pres">
      <dgm:prSet presAssocID="{3F1D9E68-3B98-4204-8202-273CDA72707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2EE95C1-3902-4ABF-B0D2-28DA5F56A02C}" type="pres">
      <dgm:prSet presAssocID="{BBCC56E8-3168-4134-9E19-A41AF06EE6F9}" presName="parTxOnlySpace" presStyleCnt="0"/>
      <dgm:spPr/>
    </dgm:pt>
    <dgm:pt modelId="{3F1D84DA-7C4A-46FA-9EA8-F7157AA42771}" type="pres">
      <dgm:prSet presAssocID="{D360CE25-72D8-48F9-99CE-192CF35D91E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1AC6FB7-908B-4F37-B126-20F35BD99CD7}" type="pres">
      <dgm:prSet presAssocID="{1A21ACEF-8883-4A15-A780-6E1B0A995C19}" presName="parTxOnlySpace" presStyleCnt="0"/>
      <dgm:spPr/>
    </dgm:pt>
    <dgm:pt modelId="{11BA4FFF-8E44-40C6-928D-5B975FE822A3}" type="pres">
      <dgm:prSet presAssocID="{81F366E1-627E-4F26-83E6-4DC719B6022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3272555-DC0B-4DCB-A234-DAC2AE3393AE}" type="pres">
      <dgm:prSet presAssocID="{285BF415-22EA-4038-8A50-53BF7E9EF59F}" presName="parTxOnlySpace" presStyleCnt="0"/>
      <dgm:spPr/>
    </dgm:pt>
    <dgm:pt modelId="{850CDDC1-F06E-4EDC-8450-9A5ACF50FF58}" type="pres">
      <dgm:prSet presAssocID="{0A02684D-3CDE-465C-8F4F-8E7BC12D960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466E5E4-D4A3-4ADB-A226-6D11C36E473C}" type="presOf" srcId="{CFD49BDB-B813-4345-B98F-0664D1E37254}" destId="{E552F6C0-046D-4666-8F67-085A736674BB}" srcOrd="0" destOrd="0" presId="urn:microsoft.com/office/officeart/2005/8/layout/chevron1"/>
    <dgm:cxn modelId="{0AC5CBE7-E0BA-45F3-A456-8F23DC265FCB}" type="presOf" srcId="{81F366E1-627E-4F26-83E6-4DC719B60229}" destId="{11BA4FFF-8E44-40C6-928D-5B975FE822A3}" srcOrd="0" destOrd="0" presId="urn:microsoft.com/office/officeart/2005/8/layout/chevron1"/>
    <dgm:cxn modelId="{ECA92B28-CF2D-4D83-AD36-BC3949C9D6D0}" srcId="{8884310C-3E37-4EFD-878B-39B883F86200}" destId="{CFD49BDB-B813-4345-B98F-0664D1E37254}" srcOrd="0" destOrd="0" parTransId="{7BEB0ACE-F3F0-4757-A25F-D3604553941B}" sibTransId="{7CD2DBB3-8DBD-4F3F-AD9B-C3F4260D12F1}"/>
    <dgm:cxn modelId="{FDBAB296-1638-4E00-B42F-3EE52C5DC8C0}" srcId="{8884310C-3E37-4EFD-878B-39B883F86200}" destId="{81F366E1-627E-4F26-83E6-4DC719B60229}" srcOrd="3" destOrd="0" parTransId="{4CFC0EAB-6D24-4792-841F-DA1E886559ED}" sibTransId="{285BF415-22EA-4038-8A50-53BF7E9EF59F}"/>
    <dgm:cxn modelId="{CA2A6515-3420-46A5-8E69-D902C70627B4}" srcId="{8884310C-3E37-4EFD-878B-39B883F86200}" destId="{0A02684D-3CDE-465C-8F4F-8E7BC12D960C}" srcOrd="4" destOrd="0" parTransId="{BF8E4EEB-B6CA-421A-9E29-4D870667766C}" sibTransId="{507BBBDF-8C7E-44DC-B3CD-99AAFE99A33A}"/>
    <dgm:cxn modelId="{3B1C22A3-5D9E-4DD4-A274-71F67FC51B95}" srcId="{8884310C-3E37-4EFD-878B-39B883F86200}" destId="{3F1D9E68-3B98-4204-8202-273CDA72707A}" srcOrd="1" destOrd="0" parTransId="{9EC3FF41-F7E1-4158-8C33-68893DC0E3B2}" sibTransId="{BBCC56E8-3168-4134-9E19-A41AF06EE6F9}"/>
    <dgm:cxn modelId="{571CAAF2-601A-40D0-89CE-527B84CCF34A}" type="presOf" srcId="{D360CE25-72D8-48F9-99CE-192CF35D91ED}" destId="{3F1D84DA-7C4A-46FA-9EA8-F7157AA42771}" srcOrd="0" destOrd="0" presId="urn:microsoft.com/office/officeart/2005/8/layout/chevron1"/>
    <dgm:cxn modelId="{85867E9D-DF9C-47D3-9EFC-FE443C6D40A4}" srcId="{8884310C-3E37-4EFD-878B-39B883F86200}" destId="{D360CE25-72D8-48F9-99CE-192CF35D91ED}" srcOrd="2" destOrd="0" parTransId="{E74B6E3F-8C71-4BDE-855D-38BFA21C861D}" sibTransId="{1A21ACEF-8883-4A15-A780-6E1B0A995C19}"/>
    <dgm:cxn modelId="{D6AEF2CE-8D04-483E-826E-3502C3161B47}" type="presOf" srcId="{8884310C-3E37-4EFD-878B-39B883F86200}" destId="{E15CACE8-079E-4ACA-8637-4C88B5571129}" srcOrd="0" destOrd="0" presId="urn:microsoft.com/office/officeart/2005/8/layout/chevron1"/>
    <dgm:cxn modelId="{E440E19E-DE78-4952-8DDA-8AF53368A907}" type="presOf" srcId="{0A02684D-3CDE-465C-8F4F-8E7BC12D960C}" destId="{850CDDC1-F06E-4EDC-8450-9A5ACF50FF58}" srcOrd="0" destOrd="0" presId="urn:microsoft.com/office/officeart/2005/8/layout/chevron1"/>
    <dgm:cxn modelId="{94347695-6BB5-48C0-BF80-7BDDB2A376DC}" type="presOf" srcId="{3F1D9E68-3B98-4204-8202-273CDA72707A}" destId="{380FD6F9-11D2-498C-AABE-E1E035BB7FE8}" srcOrd="0" destOrd="0" presId="urn:microsoft.com/office/officeart/2005/8/layout/chevron1"/>
    <dgm:cxn modelId="{9D03EFD7-890F-473C-B527-BFA89D18C8DF}" type="presParOf" srcId="{E15CACE8-079E-4ACA-8637-4C88B5571129}" destId="{E552F6C0-046D-4666-8F67-085A736674BB}" srcOrd="0" destOrd="0" presId="urn:microsoft.com/office/officeart/2005/8/layout/chevron1"/>
    <dgm:cxn modelId="{7E28B52A-90C8-45F2-AB48-D578F9668F86}" type="presParOf" srcId="{E15CACE8-079E-4ACA-8637-4C88B5571129}" destId="{E4008CAD-C316-4CF4-B3C4-8B005A8669DA}" srcOrd="1" destOrd="0" presId="urn:microsoft.com/office/officeart/2005/8/layout/chevron1"/>
    <dgm:cxn modelId="{C01AB372-DC74-46E1-9F1D-4257DCECF274}" type="presParOf" srcId="{E15CACE8-079E-4ACA-8637-4C88B5571129}" destId="{380FD6F9-11D2-498C-AABE-E1E035BB7FE8}" srcOrd="2" destOrd="0" presId="urn:microsoft.com/office/officeart/2005/8/layout/chevron1"/>
    <dgm:cxn modelId="{5B2B4C1C-4BD8-44DF-9B6D-606AF680C6DA}" type="presParOf" srcId="{E15CACE8-079E-4ACA-8637-4C88B5571129}" destId="{72EE95C1-3902-4ABF-B0D2-28DA5F56A02C}" srcOrd="3" destOrd="0" presId="urn:microsoft.com/office/officeart/2005/8/layout/chevron1"/>
    <dgm:cxn modelId="{F8F6236E-3925-4129-B075-DDB66B85CA46}" type="presParOf" srcId="{E15CACE8-079E-4ACA-8637-4C88B5571129}" destId="{3F1D84DA-7C4A-46FA-9EA8-F7157AA42771}" srcOrd="4" destOrd="0" presId="urn:microsoft.com/office/officeart/2005/8/layout/chevron1"/>
    <dgm:cxn modelId="{01D5DFF8-8B77-4204-8EE1-C2FC08B420B0}" type="presParOf" srcId="{E15CACE8-079E-4ACA-8637-4C88B5571129}" destId="{F1AC6FB7-908B-4F37-B126-20F35BD99CD7}" srcOrd="5" destOrd="0" presId="urn:microsoft.com/office/officeart/2005/8/layout/chevron1"/>
    <dgm:cxn modelId="{8BE56289-ED56-48CA-BF51-3E11A0CB9F8B}" type="presParOf" srcId="{E15CACE8-079E-4ACA-8637-4C88B5571129}" destId="{11BA4FFF-8E44-40C6-928D-5B975FE822A3}" srcOrd="6" destOrd="0" presId="urn:microsoft.com/office/officeart/2005/8/layout/chevron1"/>
    <dgm:cxn modelId="{D6E35752-58CF-4C22-812D-247A24D008A2}" type="presParOf" srcId="{E15CACE8-079E-4ACA-8637-4C88B5571129}" destId="{F3272555-DC0B-4DCB-A234-DAC2AE3393AE}" srcOrd="7" destOrd="0" presId="urn:microsoft.com/office/officeart/2005/8/layout/chevron1"/>
    <dgm:cxn modelId="{BF0ECE40-C8A3-4B2C-A3E6-1892AFB70F81}" type="presParOf" srcId="{E15CACE8-079E-4ACA-8637-4C88B5571129}" destId="{850CDDC1-F06E-4EDC-8450-9A5ACF50FF5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2F6C0-046D-4666-8F67-085A736674BB}">
      <dsp:nvSpPr>
        <dsp:cNvPr id="0" name=""/>
        <dsp:cNvSpPr/>
      </dsp:nvSpPr>
      <dsp:spPr>
        <a:xfrm>
          <a:off x="1488" y="187205"/>
          <a:ext cx="1324570" cy="52982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Selección de </a:t>
          </a:r>
          <a:r>
            <a:rPr lang="es-MX" sz="900" kern="1200" dirty="0" err="1" smtClean="0"/>
            <a:t>dataset</a:t>
          </a:r>
          <a:endParaRPr lang="es-MX" sz="900" kern="1200" dirty="0"/>
        </a:p>
      </dsp:txBody>
      <dsp:txXfrm>
        <a:off x="266402" y="187205"/>
        <a:ext cx="794742" cy="529828"/>
      </dsp:txXfrm>
    </dsp:sp>
    <dsp:sp modelId="{380FD6F9-11D2-498C-AABE-E1E035BB7FE8}">
      <dsp:nvSpPr>
        <dsp:cNvPr id="0" name=""/>
        <dsp:cNvSpPr/>
      </dsp:nvSpPr>
      <dsp:spPr>
        <a:xfrm>
          <a:off x="1193601" y="187205"/>
          <a:ext cx="1324570" cy="529828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División en entrenamiento y de prueba</a:t>
          </a:r>
          <a:endParaRPr lang="es-MX" sz="900" kern="1200" dirty="0"/>
        </a:p>
      </dsp:txBody>
      <dsp:txXfrm>
        <a:off x="1458515" y="187205"/>
        <a:ext cx="794742" cy="529828"/>
      </dsp:txXfrm>
    </dsp:sp>
    <dsp:sp modelId="{3F1D84DA-7C4A-46FA-9EA8-F7157AA42771}">
      <dsp:nvSpPr>
        <dsp:cNvPr id="0" name=""/>
        <dsp:cNvSpPr/>
      </dsp:nvSpPr>
      <dsp:spPr>
        <a:xfrm>
          <a:off x="2385714" y="187205"/>
          <a:ext cx="1324570" cy="529828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Entrenamiento</a:t>
          </a:r>
          <a:endParaRPr lang="es-MX" sz="900" kern="1200" dirty="0"/>
        </a:p>
      </dsp:txBody>
      <dsp:txXfrm>
        <a:off x="2650628" y="187205"/>
        <a:ext cx="794742" cy="529828"/>
      </dsp:txXfrm>
    </dsp:sp>
    <dsp:sp modelId="{11BA4FFF-8E44-40C6-928D-5B975FE822A3}">
      <dsp:nvSpPr>
        <dsp:cNvPr id="0" name=""/>
        <dsp:cNvSpPr/>
      </dsp:nvSpPr>
      <dsp:spPr>
        <a:xfrm>
          <a:off x="3577828" y="187205"/>
          <a:ext cx="1324570" cy="529828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Clasificación</a:t>
          </a:r>
          <a:endParaRPr lang="es-MX" sz="900" kern="1200" dirty="0"/>
        </a:p>
      </dsp:txBody>
      <dsp:txXfrm>
        <a:off x="3842742" y="187205"/>
        <a:ext cx="794742" cy="529828"/>
      </dsp:txXfrm>
    </dsp:sp>
    <dsp:sp modelId="{850CDDC1-F06E-4EDC-8450-9A5ACF50FF58}">
      <dsp:nvSpPr>
        <dsp:cNvPr id="0" name=""/>
        <dsp:cNvSpPr/>
      </dsp:nvSpPr>
      <dsp:spPr>
        <a:xfrm>
          <a:off x="4769941" y="187205"/>
          <a:ext cx="1324570" cy="52982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 dirty="0" smtClean="0"/>
            <a:t>Visualización de resultados</a:t>
          </a:r>
          <a:endParaRPr lang="es-MX" sz="900" kern="1200" dirty="0"/>
        </a:p>
      </dsp:txBody>
      <dsp:txXfrm>
        <a:off x="5034855" y="187205"/>
        <a:ext cx="794742" cy="529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47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92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01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6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84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9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71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19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08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96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09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F5-564C-4F25-9A89-8F447176BEE5}" type="datetimeFigureOut">
              <a:rPr lang="es-MX" smtClean="0"/>
              <a:t>10/03/2015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B252-F672-4538-A28F-E452D0FE6B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90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68221739"/>
              </p:ext>
            </p:extLst>
          </p:nvPr>
        </p:nvGraphicFramePr>
        <p:xfrm>
          <a:off x="1524000" y="4556760"/>
          <a:ext cx="6096000" cy="904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92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14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Pérez-Torres</dc:creator>
  <cp:lastModifiedBy>Rafael Pérez-Torres</cp:lastModifiedBy>
  <cp:revision>3</cp:revision>
  <dcterms:created xsi:type="dcterms:W3CDTF">2015-03-10T21:10:45Z</dcterms:created>
  <dcterms:modified xsi:type="dcterms:W3CDTF">2015-03-11T00:26:18Z</dcterms:modified>
</cp:coreProperties>
</file>