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151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85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2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5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47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34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1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00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62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5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9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A347-FBEE-4BAC-8FC9-B90CD8A6701B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E037-4CE0-4860-A5EB-159274923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1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2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3280428" y="764088"/>
            <a:ext cx="2918564" cy="2918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3469710" y="764088"/>
            <a:ext cx="0" cy="29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rot="5400000" flipV="1">
            <a:off x="4739710" y="2034088"/>
            <a:ext cx="0" cy="29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3935730" y="1754479"/>
            <a:ext cx="932038" cy="748500"/>
            <a:chOff x="3794760" y="1598878"/>
            <a:chExt cx="932038" cy="748500"/>
          </a:xfrm>
        </p:grpSpPr>
        <p:sp>
          <p:nvSpPr>
            <p:cNvPr id="12" name="Elipse 11"/>
            <p:cNvSpPr/>
            <p:nvPr/>
          </p:nvSpPr>
          <p:spPr>
            <a:xfrm>
              <a:off x="3794760" y="1846128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3947160" y="1998528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4137660" y="1978417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3848100" y="2240698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4361038" y="1992996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4119809" y="1784507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4089329" y="1660499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19" name="Elipse 18"/>
            <p:cNvSpPr/>
            <p:nvPr/>
          </p:nvSpPr>
          <p:spPr>
            <a:xfrm>
              <a:off x="4241729" y="1812899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4432229" y="1792788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21" name="Elipse 20"/>
            <p:cNvSpPr/>
            <p:nvPr/>
          </p:nvSpPr>
          <p:spPr>
            <a:xfrm>
              <a:off x="4620118" y="1738787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14378" y="1598878"/>
              <a:ext cx="106680" cy="1066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</p:grpSp>
      <p:grpSp>
        <p:nvGrpSpPr>
          <p:cNvPr id="34" name="Grupo 33"/>
          <p:cNvGrpSpPr/>
          <p:nvPr/>
        </p:nvGrpSpPr>
        <p:grpSpPr>
          <a:xfrm flipH="1" flipV="1">
            <a:off x="4295069" y="2312792"/>
            <a:ext cx="932038" cy="748500"/>
            <a:chOff x="4561337" y="1924416"/>
            <a:chExt cx="932038" cy="7485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Elipse 22"/>
            <p:cNvSpPr/>
            <p:nvPr/>
          </p:nvSpPr>
          <p:spPr>
            <a:xfrm flipH="1" flipV="1">
              <a:off x="4561337" y="2171666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24" name="Elipse 23"/>
            <p:cNvSpPr/>
            <p:nvPr/>
          </p:nvSpPr>
          <p:spPr>
            <a:xfrm flipH="1" flipV="1">
              <a:off x="4713737" y="2324066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25" name="Elipse 24"/>
            <p:cNvSpPr/>
            <p:nvPr/>
          </p:nvSpPr>
          <p:spPr>
            <a:xfrm flipH="1" flipV="1">
              <a:off x="4904237" y="2303955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26" name="Elipse 25"/>
            <p:cNvSpPr/>
            <p:nvPr/>
          </p:nvSpPr>
          <p:spPr>
            <a:xfrm flipH="1" flipV="1">
              <a:off x="4614677" y="2566236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27" name="Elipse 26"/>
            <p:cNvSpPr/>
            <p:nvPr/>
          </p:nvSpPr>
          <p:spPr>
            <a:xfrm flipH="1" flipV="1">
              <a:off x="5127615" y="2318534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28" name="Elipse 27"/>
            <p:cNvSpPr/>
            <p:nvPr/>
          </p:nvSpPr>
          <p:spPr>
            <a:xfrm flipH="1" flipV="1">
              <a:off x="4886386" y="2110045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29" name="Elipse 28"/>
            <p:cNvSpPr/>
            <p:nvPr/>
          </p:nvSpPr>
          <p:spPr>
            <a:xfrm flipH="1" flipV="1">
              <a:off x="4855906" y="1986037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30" name="Elipse 29"/>
            <p:cNvSpPr/>
            <p:nvPr/>
          </p:nvSpPr>
          <p:spPr>
            <a:xfrm flipH="1" flipV="1">
              <a:off x="5008306" y="2138437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31" name="Elipse 30"/>
            <p:cNvSpPr/>
            <p:nvPr/>
          </p:nvSpPr>
          <p:spPr>
            <a:xfrm flipH="1" flipV="1">
              <a:off x="5198806" y="2118326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32" name="Elipse 31"/>
            <p:cNvSpPr/>
            <p:nvPr/>
          </p:nvSpPr>
          <p:spPr>
            <a:xfrm flipH="1" flipV="1">
              <a:off x="5386695" y="2064325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sp>
          <p:nvSpPr>
            <p:cNvPr id="33" name="Elipse 32"/>
            <p:cNvSpPr/>
            <p:nvPr/>
          </p:nvSpPr>
          <p:spPr>
            <a:xfrm flipH="1" flipV="1">
              <a:off x="5180955" y="1924416"/>
              <a:ext cx="106680" cy="106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</p:grpSp>
      <p:cxnSp>
        <p:nvCxnSpPr>
          <p:cNvPr id="37" name="Conector recto 36"/>
          <p:cNvCxnSpPr/>
          <p:nvPr/>
        </p:nvCxnSpPr>
        <p:spPr>
          <a:xfrm flipV="1">
            <a:off x="3473484" y="1133683"/>
            <a:ext cx="2725508" cy="17660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3473484" y="1581210"/>
            <a:ext cx="2725508" cy="17660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3473484" y="1363535"/>
            <a:ext cx="2725508" cy="176606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H="1">
            <a:off x="6198992" y="1133683"/>
            <a:ext cx="29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6198992" y="1581210"/>
            <a:ext cx="29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errar llave 49"/>
          <p:cNvSpPr/>
          <p:nvPr/>
        </p:nvSpPr>
        <p:spPr>
          <a:xfrm>
            <a:off x="6496050" y="1066800"/>
            <a:ext cx="95250" cy="584200"/>
          </a:xfrm>
          <a:prstGeom prst="rightBrace">
            <a:avLst>
              <a:gd name="adj1" fmla="val 884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591300" y="1235789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latin typeface="Gotham Narrow Book" pitchFamily="50" charset="0"/>
              </a:rPr>
              <a:t>Vectores de soporte</a:t>
            </a:r>
            <a:endParaRPr lang="es-MX" sz="1000" dirty="0">
              <a:latin typeface="Gotham Narrow Book" pitchFamily="50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879729" y="3004116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err="1" smtClean="0">
                <a:latin typeface="Gotham Narrow Book" pitchFamily="50" charset="0"/>
              </a:rPr>
              <a:t>Hiperplano</a:t>
            </a:r>
            <a:r>
              <a:rPr lang="es-MX" sz="1000" dirty="0" smtClean="0">
                <a:latin typeface="Gotham Narrow Book" pitchFamily="50" charset="0"/>
              </a:rPr>
              <a:t> ideal</a:t>
            </a:r>
            <a:endParaRPr lang="es-MX" sz="1000" dirty="0">
              <a:latin typeface="Gotham Narrow Book" pitchFamily="50" charset="0"/>
            </a:endParaRPr>
          </a:p>
        </p:txBody>
      </p:sp>
      <p:cxnSp>
        <p:nvCxnSpPr>
          <p:cNvPr id="54" name="Conector recto de flecha 53"/>
          <p:cNvCxnSpPr>
            <a:stCxn id="52" idx="3"/>
          </p:cNvCxnSpPr>
          <p:nvPr/>
        </p:nvCxnSpPr>
        <p:spPr>
          <a:xfrm>
            <a:off x="2968489" y="3127227"/>
            <a:ext cx="501221" cy="236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Gotham Narrow Book</vt:lpstr>
      <vt:lpstr>Tema de Office</vt:lpstr>
      <vt:lpstr>Presentación de PowerPoint</vt:lpstr>
      <vt:lpstr>Presentación de PowerPoint</vt:lpstr>
    </vt:vector>
  </TitlesOfParts>
  <Company>Cinvestav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LTI Cinvestav</dc:creator>
  <cp:lastModifiedBy>LTI Cinvestav</cp:lastModifiedBy>
  <cp:revision>3</cp:revision>
  <dcterms:created xsi:type="dcterms:W3CDTF">2015-03-31T21:54:46Z</dcterms:created>
  <dcterms:modified xsi:type="dcterms:W3CDTF">2015-03-31T21:59:32Z</dcterms:modified>
</cp:coreProperties>
</file>