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87" r:id="rId1"/>
  </p:sldMasterIdLst>
  <p:notesMasterIdLst>
    <p:notesMasterId r:id="rId46"/>
  </p:notesMasterIdLst>
  <p:sldIdLst>
    <p:sldId id="256" r:id="rId2"/>
    <p:sldId id="257" r:id="rId3"/>
    <p:sldId id="281" r:id="rId4"/>
    <p:sldId id="258" r:id="rId5"/>
    <p:sldId id="277" r:id="rId6"/>
    <p:sldId id="259" r:id="rId7"/>
    <p:sldId id="275" r:id="rId8"/>
    <p:sldId id="278" r:id="rId9"/>
    <p:sldId id="279" r:id="rId10"/>
    <p:sldId id="260" r:id="rId11"/>
    <p:sldId id="276" r:id="rId12"/>
    <p:sldId id="261" r:id="rId13"/>
    <p:sldId id="262" r:id="rId14"/>
    <p:sldId id="296" r:id="rId15"/>
    <p:sldId id="280" r:id="rId16"/>
    <p:sldId id="299" r:id="rId17"/>
    <p:sldId id="263" r:id="rId18"/>
    <p:sldId id="282" r:id="rId19"/>
    <p:sldId id="283" r:id="rId20"/>
    <p:sldId id="298" r:id="rId21"/>
    <p:sldId id="264" r:id="rId22"/>
    <p:sldId id="265" r:id="rId23"/>
    <p:sldId id="285" r:id="rId24"/>
    <p:sldId id="300" r:id="rId25"/>
    <p:sldId id="266" r:id="rId26"/>
    <p:sldId id="287" r:id="rId27"/>
    <p:sldId id="288" r:id="rId28"/>
    <p:sldId id="267" r:id="rId29"/>
    <p:sldId id="289" r:id="rId30"/>
    <p:sldId id="268" r:id="rId31"/>
    <p:sldId id="290" r:id="rId32"/>
    <p:sldId id="302" r:id="rId33"/>
    <p:sldId id="295" r:id="rId34"/>
    <p:sldId id="301" r:id="rId35"/>
    <p:sldId id="291" r:id="rId36"/>
    <p:sldId id="269" r:id="rId37"/>
    <p:sldId id="270" r:id="rId38"/>
    <p:sldId id="271" r:id="rId39"/>
    <p:sldId id="272" r:id="rId40"/>
    <p:sldId id="292" r:id="rId41"/>
    <p:sldId id="274" r:id="rId42"/>
    <p:sldId id="294" r:id="rId43"/>
    <p:sldId id="293" r:id="rId44"/>
    <p:sldId id="27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1D47BDD-9044-4D7B-A63C-318FE44C1FDD}">
          <p14:sldIdLst>
            <p14:sldId id="256"/>
            <p14:sldId id="257"/>
          </p14:sldIdLst>
        </p14:section>
        <p14:section name="Introduction" id="{F17A4EAC-7CA7-47FE-8072-CC1593F7092E}">
          <p14:sldIdLst>
            <p14:sldId id="281"/>
            <p14:sldId id="258"/>
            <p14:sldId id="277"/>
            <p14:sldId id="259"/>
            <p14:sldId id="275"/>
            <p14:sldId id="278"/>
            <p14:sldId id="279"/>
            <p14:sldId id="260"/>
            <p14:sldId id="276"/>
            <p14:sldId id="261"/>
            <p14:sldId id="262"/>
            <p14:sldId id="296"/>
          </p14:sldIdLst>
        </p14:section>
        <p14:section name="State of Art" id="{903E2A7C-D665-4B07-A736-1BBBE4E50E40}">
          <p14:sldIdLst>
            <p14:sldId id="280"/>
            <p14:sldId id="299"/>
            <p14:sldId id="263"/>
            <p14:sldId id="282"/>
            <p14:sldId id="283"/>
            <p14:sldId id="298"/>
            <p14:sldId id="264"/>
            <p14:sldId id="265"/>
            <p14:sldId id="285"/>
            <p14:sldId id="300"/>
            <p14:sldId id="266"/>
            <p14:sldId id="287"/>
            <p14:sldId id="288"/>
            <p14:sldId id="267"/>
            <p14:sldId id="289"/>
            <p14:sldId id="268"/>
            <p14:sldId id="290"/>
            <p14:sldId id="302"/>
            <p14:sldId id="295"/>
          </p14:sldIdLst>
        </p14:section>
        <p14:section name="Methodology" id="{EAB3076D-0615-4B83-BA84-A5B057F166EA}">
          <p14:sldIdLst>
            <p14:sldId id="301"/>
            <p14:sldId id="291"/>
            <p14:sldId id="269"/>
            <p14:sldId id="270"/>
            <p14:sldId id="271"/>
            <p14:sldId id="272"/>
          </p14:sldIdLst>
        </p14:section>
        <p14:section name="Ongoing work" id="{5BA6CDD1-9A46-495E-8917-EC5C1CF0E2E0}">
          <p14:sldIdLst>
            <p14:sldId id="292"/>
            <p14:sldId id="274"/>
            <p14:sldId id="294"/>
          </p14:sldIdLst>
        </p14:section>
        <p14:section name="Conclusions" id="{35E22308-497D-4D13-B3AD-02EDBFFFC9D1}">
          <p14:sldIdLst>
            <p14:sldId id="293"/>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18" autoAdjust="0"/>
    <p:restoredTop sz="94434" autoAdjust="0"/>
  </p:normalViewPr>
  <p:slideViewPr>
    <p:cSldViewPr snapToGrid="0">
      <p:cViewPr varScale="1">
        <p:scale>
          <a:sx n="70" d="100"/>
          <a:sy n="70" d="100"/>
        </p:scale>
        <p:origin x="468" y="72"/>
      </p:cViewPr>
      <p:guideLst/>
    </p:cSldViewPr>
  </p:slideViewPr>
  <p:outlineViewPr>
    <p:cViewPr>
      <p:scale>
        <a:sx n="33" d="100"/>
        <a:sy n="33" d="100"/>
      </p:scale>
      <p:origin x="0" y="-30360"/>
    </p:cViewPr>
  </p:outlineViewPr>
  <p:notesTextViewPr>
    <p:cViewPr>
      <p:scale>
        <a:sx n="1" d="1"/>
        <a:sy n="1" d="1"/>
      </p:scale>
      <p:origin x="0" y="0"/>
    </p:cViewPr>
  </p:notesTextViewPr>
  <p:notesViewPr>
    <p:cSldViewPr snapToGrid="0">
      <p:cViewPr varScale="1">
        <p:scale>
          <a:sx n="57" d="100"/>
          <a:sy n="57" d="100"/>
        </p:scale>
        <p:origin x="199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B76EE-75D9-4BBF-ADA4-30AAC44A343E}" type="doc">
      <dgm:prSet loTypeId="urn:microsoft.com/office/officeart/2005/8/layout/chevron1" loCatId="process" qsTypeId="urn:microsoft.com/office/officeart/2005/8/quickstyle/simple5" qsCatId="simple" csTypeId="urn:microsoft.com/office/officeart/2005/8/colors/colorful1" csCatId="colorful" phldr="1"/>
      <dgm:spPr/>
    </dgm:pt>
    <dgm:pt modelId="{49BBA830-5D4E-43B5-AECC-4C77E9504AED}">
      <dgm:prSet phldrT="[Texto]"/>
      <dgm:spPr/>
      <dgm:t>
        <a:bodyPr/>
        <a:lstStyle/>
        <a:p>
          <a:r>
            <a:rPr lang="en-US" noProof="0" dirty="0" smtClean="0"/>
            <a:t>Sensor data</a:t>
          </a:r>
          <a:endParaRPr lang="en-US" noProof="0" dirty="0"/>
        </a:p>
      </dgm:t>
    </dgm:pt>
    <dgm:pt modelId="{53E33F0B-9ADC-489A-A9DB-F2110E3915B3}" type="parTrans" cxnId="{439ADF52-2AB5-493E-87B2-67000246D659}">
      <dgm:prSet/>
      <dgm:spPr/>
      <dgm:t>
        <a:bodyPr/>
        <a:lstStyle/>
        <a:p>
          <a:endParaRPr lang="en-US" noProof="0" dirty="0"/>
        </a:p>
      </dgm:t>
    </dgm:pt>
    <dgm:pt modelId="{76701876-AF89-4110-9C65-3B49B2E56437}" type="sibTrans" cxnId="{439ADF52-2AB5-493E-87B2-67000246D659}">
      <dgm:prSet/>
      <dgm:spPr/>
      <dgm:t>
        <a:bodyPr/>
        <a:lstStyle/>
        <a:p>
          <a:endParaRPr lang="en-US" noProof="0" dirty="0"/>
        </a:p>
      </dgm:t>
    </dgm:pt>
    <dgm:pt modelId="{63981B86-338C-4DE1-84E0-B3548423C488}">
      <dgm:prSet phldrT="[Texto]"/>
      <dgm:spPr/>
      <dgm:t>
        <a:bodyPr/>
        <a:lstStyle/>
        <a:p>
          <a:r>
            <a:rPr lang="en-US" noProof="0" dirty="0" smtClean="0"/>
            <a:t>Behavior pattern</a:t>
          </a:r>
          <a:endParaRPr lang="en-US" noProof="0" dirty="0"/>
        </a:p>
      </dgm:t>
    </dgm:pt>
    <dgm:pt modelId="{56ADDEFD-75E3-45A6-888B-A83BD73AA85A}" type="parTrans" cxnId="{B3EF61DC-FF80-480D-BD47-DC34B4211C8A}">
      <dgm:prSet/>
      <dgm:spPr/>
      <dgm:t>
        <a:bodyPr/>
        <a:lstStyle/>
        <a:p>
          <a:endParaRPr lang="en-US" noProof="0" dirty="0"/>
        </a:p>
      </dgm:t>
    </dgm:pt>
    <dgm:pt modelId="{477FA53D-2760-45C2-841F-278C2D7625FF}" type="sibTrans" cxnId="{B3EF61DC-FF80-480D-BD47-DC34B4211C8A}">
      <dgm:prSet/>
      <dgm:spPr/>
      <dgm:t>
        <a:bodyPr/>
        <a:lstStyle/>
        <a:p>
          <a:endParaRPr lang="en-US" noProof="0" dirty="0"/>
        </a:p>
      </dgm:t>
    </dgm:pt>
    <dgm:pt modelId="{CE7DAC7E-3A62-4EC0-B51F-6784FD8643A5}">
      <dgm:prSet phldrT="[Texto]"/>
      <dgm:spPr/>
      <dgm:t>
        <a:bodyPr/>
        <a:lstStyle/>
        <a:p>
          <a:r>
            <a:rPr lang="en-US" noProof="0" dirty="0" smtClean="0"/>
            <a:t>User’s context</a:t>
          </a:r>
          <a:endParaRPr lang="en-US" noProof="0" dirty="0"/>
        </a:p>
      </dgm:t>
    </dgm:pt>
    <dgm:pt modelId="{AD899C1A-AAFD-4B92-9198-70CF9F5E91CD}" type="parTrans" cxnId="{143B10F7-096E-4DFC-AEA2-8E6984A268F9}">
      <dgm:prSet/>
      <dgm:spPr/>
      <dgm:t>
        <a:bodyPr/>
        <a:lstStyle/>
        <a:p>
          <a:endParaRPr lang="en-US" noProof="0" dirty="0"/>
        </a:p>
      </dgm:t>
    </dgm:pt>
    <dgm:pt modelId="{A7C7C97C-6D41-4874-BD30-2EFEC18CE8FE}" type="sibTrans" cxnId="{143B10F7-096E-4DFC-AEA2-8E6984A268F9}">
      <dgm:prSet/>
      <dgm:spPr/>
      <dgm:t>
        <a:bodyPr/>
        <a:lstStyle/>
        <a:p>
          <a:endParaRPr lang="en-US" noProof="0" dirty="0"/>
        </a:p>
      </dgm:t>
    </dgm:pt>
    <dgm:pt modelId="{DA255A14-8566-4C31-9346-D827FD67D8F0}">
      <dgm:prSet phldrT="[Texto]"/>
      <dgm:spPr/>
      <dgm:t>
        <a:bodyPr/>
        <a:lstStyle/>
        <a:p>
          <a:r>
            <a:rPr lang="en-US" b="1" noProof="0" dirty="0" smtClean="0"/>
            <a:t>Smart policy generation</a:t>
          </a:r>
          <a:endParaRPr lang="en-US" b="1" noProof="0" dirty="0"/>
        </a:p>
      </dgm:t>
    </dgm:pt>
    <dgm:pt modelId="{3939C17D-FD53-486F-9849-463B6027317A}" type="parTrans" cxnId="{26115188-00B1-4327-848F-B87C8DE20460}">
      <dgm:prSet/>
      <dgm:spPr/>
      <dgm:t>
        <a:bodyPr/>
        <a:lstStyle/>
        <a:p>
          <a:endParaRPr lang="en-US" noProof="0" dirty="0"/>
        </a:p>
      </dgm:t>
    </dgm:pt>
    <dgm:pt modelId="{A29C3B40-A991-41F6-9B76-867B3D5E5CF6}" type="sibTrans" cxnId="{26115188-00B1-4327-848F-B87C8DE20460}">
      <dgm:prSet/>
      <dgm:spPr/>
      <dgm:t>
        <a:bodyPr/>
        <a:lstStyle/>
        <a:p>
          <a:endParaRPr lang="en-US" noProof="0" dirty="0"/>
        </a:p>
      </dgm:t>
    </dgm:pt>
    <dgm:pt modelId="{D32B1F0A-3C56-409F-8379-0E5A3A52C38C}" type="pres">
      <dgm:prSet presAssocID="{927B76EE-75D9-4BBF-ADA4-30AAC44A343E}" presName="Name0" presStyleCnt="0">
        <dgm:presLayoutVars>
          <dgm:dir/>
          <dgm:animLvl val="lvl"/>
          <dgm:resizeHandles val="exact"/>
        </dgm:presLayoutVars>
      </dgm:prSet>
      <dgm:spPr/>
    </dgm:pt>
    <dgm:pt modelId="{ADB778EE-30AB-4DDC-A76D-0A4860D01800}" type="pres">
      <dgm:prSet presAssocID="{49BBA830-5D4E-43B5-AECC-4C77E9504AED}" presName="parTxOnly" presStyleLbl="node1" presStyleIdx="0" presStyleCnt="4">
        <dgm:presLayoutVars>
          <dgm:chMax val="0"/>
          <dgm:chPref val="0"/>
          <dgm:bulletEnabled val="1"/>
        </dgm:presLayoutVars>
      </dgm:prSet>
      <dgm:spPr/>
      <dgm:t>
        <a:bodyPr/>
        <a:lstStyle/>
        <a:p>
          <a:endParaRPr lang="es-MX"/>
        </a:p>
      </dgm:t>
    </dgm:pt>
    <dgm:pt modelId="{AB5793A6-EB2C-4B20-90D1-9E39EDE61A9D}" type="pres">
      <dgm:prSet presAssocID="{76701876-AF89-4110-9C65-3B49B2E56437}" presName="parTxOnlySpace" presStyleCnt="0"/>
      <dgm:spPr/>
    </dgm:pt>
    <dgm:pt modelId="{A0E4BB64-8254-4D84-AD41-32FDFFDADA47}" type="pres">
      <dgm:prSet presAssocID="{63981B86-338C-4DE1-84E0-B3548423C488}" presName="parTxOnly" presStyleLbl="node1" presStyleIdx="1" presStyleCnt="4">
        <dgm:presLayoutVars>
          <dgm:chMax val="0"/>
          <dgm:chPref val="0"/>
          <dgm:bulletEnabled val="1"/>
        </dgm:presLayoutVars>
      </dgm:prSet>
      <dgm:spPr/>
      <dgm:t>
        <a:bodyPr/>
        <a:lstStyle/>
        <a:p>
          <a:endParaRPr lang="es-MX"/>
        </a:p>
      </dgm:t>
    </dgm:pt>
    <dgm:pt modelId="{49DCC2A8-57E7-4266-AFBC-875DA3F74104}" type="pres">
      <dgm:prSet presAssocID="{477FA53D-2760-45C2-841F-278C2D7625FF}" presName="parTxOnlySpace" presStyleCnt="0"/>
      <dgm:spPr/>
    </dgm:pt>
    <dgm:pt modelId="{D01E1C5D-8BC2-4FB4-B2D7-7E50DDE88E54}" type="pres">
      <dgm:prSet presAssocID="{CE7DAC7E-3A62-4EC0-B51F-6784FD8643A5}" presName="parTxOnly" presStyleLbl="node1" presStyleIdx="2" presStyleCnt="4">
        <dgm:presLayoutVars>
          <dgm:chMax val="0"/>
          <dgm:chPref val="0"/>
          <dgm:bulletEnabled val="1"/>
        </dgm:presLayoutVars>
      </dgm:prSet>
      <dgm:spPr/>
      <dgm:t>
        <a:bodyPr/>
        <a:lstStyle/>
        <a:p>
          <a:endParaRPr lang="es-MX"/>
        </a:p>
      </dgm:t>
    </dgm:pt>
    <dgm:pt modelId="{E75F4857-AF3C-4AC3-AD31-79548FF0FC57}" type="pres">
      <dgm:prSet presAssocID="{A7C7C97C-6D41-4874-BD30-2EFEC18CE8FE}" presName="parTxOnlySpace" presStyleCnt="0"/>
      <dgm:spPr/>
    </dgm:pt>
    <dgm:pt modelId="{22B3B45B-56DA-4CEC-ACA6-7AAE134C1B10}" type="pres">
      <dgm:prSet presAssocID="{DA255A14-8566-4C31-9346-D827FD67D8F0}" presName="parTxOnly" presStyleLbl="node1" presStyleIdx="3" presStyleCnt="4">
        <dgm:presLayoutVars>
          <dgm:chMax val="0"/>
          <dgm:chPref val="0"/>
          <dgm:bulletEnabled val="1"/>
        </dgm:presLayoutVars>
      </dgm:prSet>
      <dgm:spPr/>
      <dgm:t>
        <a:bodyPr/>
        <a:lstStyle/>
        <a:p>
          <a:endParaRPr lang="es-MX"/>
        </a:p>
      </dgm:t>
    </dgm:pt>
  </dgm:ptLst>
  <dgm:cxnLst>
    <dgm:cxn modelId="{82B4CF03-3043-4852-A037-9A35CFECC483}" type="presOf" srcId="{49BBA830-5D4E-43B5-AECC-4C77E9504AED}" destId="{ADB778EE-30AB-4DDC-A76D-0A4860D01800}" srcOrd="0" destOrd="0" presId="urn:microsoft.com/office/officeart/2005/8/layout/chevron1"/>
    <dgm:cxn modelId="{A79B0BC0-9AEC-4AD3-B31A-12C5896A3643}" type="presOf" srcId="{927B76EE-75D9-4BBF-ADA4-30AAC44A343E}" destId="{D32B1F0A-3C56-409F-8379-0E5A3A52C38C}" srcOrd="0" destOrd="0" presId="urn:microsoft.com/office/officeart/2005/8/layout/chevron1"/>
    <dgm:cxn modelId="{47011009-A68B-4B82-BB1D-42ED14171B47}" type="presOf" srcId="{DA255A14-8566-4C31-9346-D827FD67D8F0}" destId="{22B3B45B-56DA-4CEC-ACA6-7AAE134C1B10}" srcOrd="0" destOrd="0" presId="urn:microsoft.com/office/officeart/2005/8/layout/chevron1"/>
    <dgm:cxn modelId="{6189E58F-0697-4279-8ECA-2F0DDB869CBB}" type="presOf" srcId="{CE7DAC7E-3A62-4EC0-B51F-6784FD8643A5}" destId="{D01E1C5D-8BC2-4FB4-B2D7-7E50DDE88E54}" srcOrd="0" destOrd="0" presId="urn:microsoft.com/office/officeart/2005/8/layout/chevron1"/>
    <dgm:cxn modelId="{439ADF52-2AB5-493E-87B2-67000246D659}" srcId="{927B76EE-75D9-4BBF-ADA4-30AAC44A343E}" destId="{49BBA830-5D4E-43B5-AECC-4C77E9504AED}" srcOrd="0" destOrd="0" parTransId="{53E33F0B-9ADC-489A-A9DB-F2110E3915B3}" sibTransId="{76701876-AF89-4110-9C65-3B49B2E56437}"/>
    <dgm:cxn modelId="{B3EF61DC-FF80-480D-BD47-DC34B4211C8A}" srcId="{927B76EE-75D9-4BBF-ADA4-30AAC44A343E}" destId="{63981B86-338C-4DE1-84E0-B3548423C488}" srcOrd="1" destOrd="0" parTransId="{56ADDEFD-75E3-45A6-888B-A83BD73AA85A}" sibTransId="{477FA53D-2760-45C2-841F-278C2D7625FF}"/>
    <dgm:cxn modelId="{143B10F7-096E-4DFC-AEA2-8E6984A268F9}" srcId="{927B76EE-75D9-4BBF-ADA4-30AAC44A343E}" destId="{CE7DAC7E-3A62-4EC0-B51F-6784FD8643A5}" srcOrd="2" destOrd="0" parTransId="{AD899C1A-AAFD-4B92-9198-70CF9F5E91CD}" sibTransId="{A7C7C97C-6D41-4874-BD30-2EFEC18CE8FE}"/>
    <dgm:cxn modelId="{DF62C76B-BB61-4D75-951B-DAA18765E889}" type="presOf" srcId="{63981B86-338C-4DE1-84E0-B3548423C488}" destId="{A0E4BB64-8254-4D84-AD41-32FDFFDADA47}" srcOrd="0" destOrd="0" presId="urn:microsoft.com/office/officeart/2005/8/layout/chevron1"/>
    <dgm:cxn modelId="{26115188-00B1-4327-848F-B87C8DE20460}" srcId="{927B76EE-75D9-4BBF-ADA4-30AAC44A343E}" destId="{DA255A14-8566-4C31-9346-D827FD67D8F0}" srcOrd="3" destOrd="0" parTransId="{3939C17D-FD53-486F-9849-463B6027317A}" sibTransId="{A29C3B40-A991-41F6-9B76-867B3D5E5CF6}"/>
    <dgm:cxn modelId="{427112E7-3CBC-4937-9C6A-1E18ED041B82}" type="presParOf" srcId="{D32B1F0A-3C56-409F-8379-0E5A3A52C38C}" destId="{ADB778EE-30AB-4DDC-A76D-0A4860D01800}" srcOrd="0" destOrd="0" presId="urn:microsoft.com/office/officeart/2005/8/layout/chevron1"/>
    <dgm:cxn modelId="{4CBA9BD6-7F00-4B85-B3B9-00E40F70282D}" type="presParOf" srcId="{D32B1F0A-3C56-409F-8379-0E5A3A52C38C}" destId="{AB5793A6-EB2C-4B20-90D1-9E39EDE61A9D}" srcOrd="1" destOrd="0" presId="urn:microsoft.com/office/officeart/2005/8/layout/chevron1"/>
    <dgm:cxn modelId="{4F3418AB-0A64-491E-978B-BE1380DD79C4}" type="presParOf" srcId="{D32B1F0A-3C56-409F-8379-0E5A3A52C38C}" destId="{A0E4BB64-8254-4D84-AD41-32FDFFDADA47}" srcOrd="2" destOrd="0" presId="urn:microsoft.com/office/officeart/2005/8/layout/chevron1"/>
    <dgm:cxn modelId="{B83EF83C-F9EA-4FD9-AFAB-B2B0E648379C}" type="presParOf" srcId="{D32B1F0A-3C56-409F-8379-0E5A3A52C38C}" destId="{49DCC2A8-57E7-4266-AFBC-875DA3F74104}" srcOrd="3" destOrd="0" presId="urn:microsoft.com/office/officeart/2005/8/layout/chevron1"/>
    <dgm:cxn modelId="{9A6F2BA8-6BAA-40C9-B930-3611999BE121}" type="presParOf" srcId="{D32B1F0A-3C56-409F-8379-0E5A3A52C38C}" destId="{D01E1C5D-8BC2-4FB4-B2D7-7E50DDE88E54}" srcOrd="4" destOrd="0" presId="urn:microsoft.com/office/officeart/2005/8/layout/chevron1"/>
    <dgm:cxn modelId="{D94DA9CE-BC07-4E6F-9C6A-4B46FC04294C}" type="presParOf" srcId="{D32B1F0A-3C56-409F-8379-0E5A3A52C38C}" destId="{E75F4857-AF3C-4AC3-AD31-79548FF0FC57}" srcOrd="5" destOrd="0" presId="urn:microsoft.com/office/officeart/2005/8/layout/chevron1"/>
    <dgm:cxn modelId="{B3B19F01-88C2-43FF-BFED-E894AC2E02D4}" type="presParOf" srcId="{D32B1F0A-3C56-409F-8379-0E5A3A52C38C}" destId="{22B3B45B-56DA-4CEC-ACA6-7AAE134C1B10}"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9CD35D-25BF-4658-8D72-CC58F50CCFDC}" type="doc">
      <dgm:prSet loTypeId="urn:microsoft.com/office/officeart/2005/8/layout/cycle2" loCatId="cycle" qsTypeId="urn:microsoft.com/office/officeart/2005/8/quickstyle/simple5" qsCatId="simple" csTypeId="urn:microsoft.com/office/officeart/2005/8/colors/colorful1" csCatId="colorful" phldr="1"/>
      <dgm:spPr/>
      <dgm:t>
        <a:bodyPr/>
        <a:lstStyle/>
        <a:p>
          <a:endParaRPr lang="es-MX"/>
        </a:p>
      </dgm:t>
    </dgm:pt>
    <dgm:pt modelId="{1F4DC5F4-A951-4058-A9B4-CBA7A917ACF1}">
      <dgm:prSet phldrT="[Texto]"/>
      <dgm:spPr/>
      <dgm:t>
        <a:bodyPr/>
        <a:lstStyle/>
        <a:p>
          <a:r>
            <a:rPr lang="en-US" noProof="0" dirty="0" smtClean="0"/>
            <a:t>Sensor reading</a:t>
          </a:r>
          <a:endParaRPr lang="en-US" noProof="0" dirty="0"/>
        </a:p>
      </dgm:t>
    </dgm:pt>
    <dgm:pt modelId="{63041BAA-DD5B-47E0-9FBA-234CAE05A1B2}" type="parTrans" cxnId="{9A6D1149-FF46-4BB5-9092-7F86CDF3CAF6}">
      <dgm:prSet/>
      <dgm:spPr/>
      <dgm:t>
        <a:bodyPr/>
        <a:lstStyle/>
        <a:p>
          <a:endParaRPr lang="en-US" noProof="0" dirty="0"/>
        </a:p>
      </dgm:t>
    </dgm:pt>
    <dgm:pt modelId="{3ED623F3-756E-49A2-A61E-9DAED95470A1}" type="sibTrans" cxnId="{9A6D1149-FF46-4BB5-9092-7F86CDF3CAF6}">
      <dgm:prSet/>
      <dgm:spPr/>
      <dgm:t>
        <a:bodyPr/>
        <a:lstStyle/>
        <a:p>
          <a:endParaRPr lang="en-US" noProof="0" dirty="0"/>
        </a:p>
      </dgm:t>
    </dgm:pt>
    <dgm:pt modelId="{F0E3762F-EED5-49E6-901F-DA4ADD0AC7EC}">
      <dgm:prSet phldrT="[Texto]"/>
      <dgm:spPr/>
      <dgm:t>
        <a:bodyPr/>
        <a:lstStyle/>
        <a:p>
          <a:r>
            <a:rPr lang="en-US" noProof="0" dirty="0" smtClean="0"/>
            <a:t>Filtering (optional)</a:t>
          </a:r>
          <a:endParaRPr lang="en-US" noProof="0" dirty="0"/>
        </a:p>
      </dgm:t>
    </dgm:pt>
    <dgm:pt modelId="{95C75CB4-7371-419D-94EE-AE66B6395795}" type="parTrans" cxnId="{9C570A6A-21EB-4175-BA3F-7DAB2D1C35CB}">
      <dgm:prSet/>
      <dgm:spPr/>
      <dgm:t>
        <a:bodyPr/>
        <a:lstStyle/>
        <a:p>
          <a:endParaRPr lang="en-US" noProof="0" dirty="0"/>
        </a:p>
      </dgm:t>
    </dgm:pt>
    <dgm:pt modelId="{4BE2B7BB-0D5F-4013-BACB-57952AF5F302}" type="sibTrans" cxnId="{9C570A6A-21EB-4175-BA3F-7DAB2D1C35CB}">
      <dgm:prSet/>
      <dgm:spPr/>
      <dgm:t>
        <a:bodyPr/>
        <a:lstStyle/>
        <a:p>
          <a:endParaRPr lang="en-US" noProof="0" dirty="0"/>
        </a:p>
      </dgm:t>
    </dgm:pt>
    <dgm:pt modelId="{E39F6354-00AF-4B4F-91DE-1C8DA15C07D0}">
      <dgm:prSet phldrT="[Texto]"/>
      <dgm:spPr/>
      <dgm:t>
        <a:bodyPr/>
        <a:lstStyle/>
        <a:p>
          <a:r>
            <a:rPr lang="en-US" noProof="0" dirty="0" smtClean="0"/>
            <a:t>Feature extraction</a:t>
          </a:r>
        </a:p>
      </dgm:t>
    </dgm:pt>
    <dgm:pt modelId="{629C7063-3B15-4C07-979B-E4843D494E39}" type="parTrans" cxnId="{711D9731-EC5D-40AD-85E4-739AA46E835E}">
      <dgm:prSet/>
      <dgm:spPr/>
      <dgm:t>
        <a:bodyPr/>
        <a:lstStyle/>
        <a:p>
          <a:endParaRPr lang="en-US" noProof="0" dirty="0"/>
        </a:p>
      </dgm:t>
    </dgm:pt>
    <dgm:pt modelId="{273F48AC-9EBE-4E90-B418-0293ED01AE7C}" type="sibTrans" cxnId="{711D9731-EC5D-40AD-85E4-739AA46E835E}">
      <dgm:prSet/>
      <dgm:spPr/>
      <dgm:t>
        <a:bodyPr/>
        <a:lstStyle/>
        <a:p>
          <a:endParaRPr lang="en-US" noProof="0" dirty="0"/>
        </a:p>
      </dgm:t>
    </dgm:pt>
    <dgm:pt modelId="{765FFBEF-4A0F-4C1F-BA8E-A7B227CA24F9}">
      <dgm:prSet phldrT="[Texto]"/>
      <dgm:spPr/>
      <dgm:t>
        <a:bodyPr/>
        <a:lstStyle/>
        <a:p>
          <a:r>
            <a:rPr lang="en-US" noProof="0" dirty="0" smtClean="0"/>
            <a:t>Classification</a:t>
          </a:r>
        </a:p>
      </dgm:t>
    </dgm:pt>
    <dgm:pt modelId="{789C8F0C-8299-45D9-93F4-F48AB4B9DDF0}" type="parTrans" cxnId="{CC813AAC-C82E-4AB0-9F0E-4403A12C7CC3}">
      <dgm:prSet/>
      <dgm:spPr/>
      <dgm:t>
        <a:bodyPr/>
        <a:lstStyle/>
        <a:p>
          <a:endParaRPr lang="en-US" noProof="0" dirty="0"/>
        </a:p>
      </dgm:t>
    </dgm:pt>
    <dgm:pt modelId="{32E9ED40-3F2C-4EE7-924F-A2F7CC6BB621}" type="sibTrans" cxnId="{CC813AAC-C82E-4AB0-9F0E-4403A12C7CC3}">
      <dgm:prSet/>
      <dgm:spPr/>
      <dgm:t>
        <a:bodyPr/>
        <a:lstStyle/>
        <a:p>
          <a:endParaRPr lang="en-US" noProof="0" dirty="0"/>
        </a:p>
      </dgm:t>
    </dgm:pt>
    <dgm:pt modelId="{5FFCCE90-DCD4-45A2-A9AD-948619057C4D}">
      <dgm:prSet phldrT="[Texto]"/>
      <dgm:spPr/>
      <dgm:t>
        <a:bodyPr/>
        <a:lstStyle/>
        <a:p>
          <a:r>
            <a:rPr lang="en-US" noProof="0" dirty="0" smtClean="0"/>
            <a:t>Post-processing</a:t>
          </a:r>
        </a:p>
      </dgm:t>
    </dgm:pt>
    <dgm:pt modelId="{3A5BE466-3946-42C4-80C2-25C7FC4CD9A4}" type="parTrans" cxnId="{B66F862A-DEA6-46D7-91F8-E09B883F33EF}">
      <dgm:prSet/>
      <dgm:spPr/>
      <dgm:t>
        <a:bodyPr/>
        <a:lstStyle/>
        <a:p>
          <a:endParaRPr lang="en-US" noProof="0" dirty="0"/>
        </a:p>
      </dgm:t>
    </dgm:pt>
    <dgm:pt modelId="{09FD6A63-C6FB-445F-8725-90AE593A94A4}" type="sibTrans" cxnId="{B66F862A-DEA6-46D7-91F8-E09B883F33EF}">
      <dgm:prSet/>
      <dgm:spPr>
        <a:solidFill>
          <a:schemeClr val="accent6">
            <a:lumMod val="75000"/>
          </a:schemeClr>
        </a:solidFill>
        <a:ln w="22225">
          <a:solidFill>
            <a:srgbClr val="92D050"/>
          </a:solidFill>
          <a:prstDash val="sysDot"/>
        </a:ln>
        <a:effectLst/>
        <a:scene3d>
          <a:camera prst="orthographicFront">
            <a:rot lat="0" lon="0" rev="0"/>
          </a:camera>
          <a:lightRig rig="balanced" dir="t"/>
        </a:scene3d>
        <a:sp3d prstMaterial="matte"/>
      </dgm:spPr>
      <dgm:t>
        <a:bodyPr/>
        <a:lstStyle/>
        <a:p>
          <a:endParaRPr lang="en-US" noProof="0" dirty="0"/>
        </a:p>
      </dgm:t>
    </dgm:pt>
    <dgm:pt modelId="{B4689BF8-D933-4BAC-8F47-50D0F089F2D1}" type="pres">
      <dgm:prSet presAssocID="{509CD35D-25BF-4658-8D72-CC58F50CCFDC}" presName="cycle" presStyleCnt="0">
        <dgm:presLayoutVars>
          <dgm:dir/>
          <dgm:resizeHandles val="exact"/>
        </dgm:presLayoutVars>
      </dgm:prSet>
      <dgm:spPr/>
      <dgm:t>
        <a:bodyPr/>
        <a:lstStyle/>
        <a:p>
          <a:endParaRPr lang="es-MX"/>
        </a:p>
      </dgm:t>
    </dgm:pt>
    <dgm:pt modelId="{AFE14210-53D0-4993-B18E-4BC3571476A3}" type="pres">
      <dgm:prSet presAssocID="{1F4DC5F4-A951-4058-A9B4-CBA7A917ACF1}" presName="node" presStyleLbl="node1" presStyleIdx="0" presStyleCnt="5">
        <dgm:presLayoutVars>
          <dgm:bulletEnabled val="1"/>
        </dgm:presLayoutVars>
      </dgm:prSet>
      <dgm:spPr/>
      <dgm:t>
        <a:bodyPr/>
        <a:lstStyle/>
        <a:p>
          <a:endParaRPr lang="es-MX"/>
        </a:p>
      </dgm:t>
    </dgm:pt>
    <dgm:pt modelId="{719EFE85-04C9-4C02-9198-CED655150667}" type="pres">
      <dgm:prSet presAssocID="{3ED623F3-756E-49A2-A61E-9DAED95470A1}" presName="sibTrans" presStyleLbl="sibTrans2D1" presStyleIdx="0" presStyleCnt="5"/>
      <dgm:spPr/>
      <dgm:t>
        <a:bodyPr/>
        <a:lstStyle/>
        <a:p>
          <a:endParaRPr lang="es-MX"/>
        </a:p>
      </dgm:t>
    </dgm:pt>
    <dgm:pt modelId="{A2D74A6A-B022-49A4-B210-462B2E127863}" type="pres">
      <dgm:prSet presAssocID="{3ED623F3-756E-49A2-A61E-9DAED95470A1}" presName="connectorText" presStyleLbl="sibTrans2D1" presStyleIdx="0" presStyleCnt="5"/>
      <dgm:spPr/>
      <dgm:t>
        <a:bodyPr/>
        <a:lstStyle/>
        <a:p>
          <a:endParaRPr lang="es-MX"/>
        </a:p>
      </dgm:t>
    </dgm:pt>
    <dgm:pt modelId="{4E1637F8-A3E3-4E5B-A224-EFFA64D20C89}" type="pres">
      <dgm:prSet presAssocID="{F0E3762F-EED5-49E6-901F-DA4ADD0AC7EC}" presName="node" presStyleLbl="node1" presStyleIdx="1" presStyleCnt="5">
        <dgm:presLayoutVars>
          <dgm:bulletEnabled val="1"/>
        </dgm:presLayoutVars>
      </dgm:prSet>
      <dgm:spPr/>
      <dgm:t>
        <a:bodyPr/>
        <a:lstStyle/>
        <a:p>
          <a:endParaRPr lang="es-MX"/>
        </a:p>
      </dgm:t>
    </dgm:pt>
    <dgm:pt modelId="{316485AE-753F-4D41-970F-0BAA6D87CD34}" type="pres">
      <dgm:prSet presAssocID="{4BE2B7BB-0D5F-4013-BACB-57952AF5F302}" presName="sibTrans" presStyleLbl="sibTrans2D1" presStyleIdx="1" presStyleCnt="5"/>
      <dgm:spPr/>
      <dgm:t>
        <a:bodyPr/>
        <a:lstStyle/>
        <a:p>
          <a:endParaRPr lang="es-MX"/>
        </a:p>
      </dgm:t>
    </dgm:pt>
    <dgm:pt modelId="{871D9871-E9F2-4A72-9389-C7D680EF2483}" type="pres">
      <dgm:prSet presAssocID="{4BE2B7BB-0D5F-4013-BACB-57952AF5F302}" presName="connectorText" presStyleLbl="sibTrans2D1" presStyleIdx="1" presStyleCnt="5"/>
      <dgm:spPr/>
      <dgm:t>
        <a:bodyPr/>
        <a:lstStyle/>
        <a:p>
          <a:endParaRPr lang="es-MX"/>
        </a:p>
      </dgm:t>
    </dgm:pt>
    <dgm:pt modelId="{C25A76D9-2189-4584-A0A8-794C0C2D7460}" type="pres">
      <dgm:prSet presAssocID="{E39F6354-00AF-4B4F-91DE-1C8DA15C07D0}" presName="node" presStyleLbl="node1" presStyleIdx="2" presStyleCnt="5">
        <dgm:presLayoutVars>
          <dgm:bulletEnabled val="1"/>
        </dgm:presLayoutVars>
      </dgm:prSet>
      <dgm:spPr/>
      <dgm:t>
        <a:bodyPr/>
        <a:lstStyle/>
        <a:p>
          <a:endParaRPr lang="es-MX"/>
        </a:p>
      </dgm:t>
    </dgm:pt>
    <dgm:pt modelId="{77B9F644-83AC-4868-9E81-B607D950B9F3}" type="pres">
      <dgm:prSet presAssocID="{273F48AC-9EBE-4E90-B418-0293ED01AE7C}" presName="sibTrans" presStyleLbl="sibTrans2D1" presStyleIdx="2" presStyleCnt="5"/>
      <dgm:spPr/>
      <dgm:t>
        <a:bodyPr/>
        <a:lstStyle/>
        <a:p>
          <a:endParaRPr lang="es-MX"/>
        </a:p>
      </dgm:t>
    </dgm:pt>
    <dgm:pt modelId="{276FBA24-0ADC-4B98-89F6-A004B765E1D9}" type="pres">
      <dgm:prSet presAssocID="{273F48AC-9EBE-4E90-B418-0293ED01AE7C}" presName="connectorText" presStyleLbl="sibTrans2D1" presStyleIdx="2" presStyleCnt="5"/>
      <dgm:spPr/>
      <dgm:t>
        <a:bodyPr/>
        <a:lstStyle/>
        <a:p>
          <a:endParaRPr lang="es-MX"/>
        </a:p>
      </dgm:t>
    </dgm:pt>
    <dgm:pt modelId="{3E56FC34-E667-41CC-9086-4EA42D65D099}" type="pres">
      <dgm:prSet presAssocID="{765FFBEF-4A0F-4C1F-BA8E-A7B227CA24F9}" presName="node" presStyleLbl="node1" presStyleIdx="3" presStyleCnt="5">
        <dgm:presLayoutVars>
          <dgm:bulletEnabled val="1"/>
        </dgm:presLayoutVars>
      </dgm:prSet>
      <dgm:spPr/>
      <dgm:t>
        <a:bodyPr/>
        <a:lstStyle/>
        <a:p>
          <a:endParaRPr lang="es-MX"/>
        </a:p>
      </dgm:t>
    </dgm:pt>
    <dgm:pt modelId="{D4578864-0F7E-41C9-8924-A76CB5F2DF5A}" type="pres">
      <dgm:prSet presAssocID="{32E9ED40-3F2C-4EE7-924F-A2F7CC6BB621}" presName="sibTrans" presStyleLbl="sibTrans2D1" presStyleIdx="3" presStyleCnt="5"/>
      <dgm:spPr/>
      <dgm:t>
        <a:bodyPr/>
        <a:lstStyle/>
        <a:p>
          <a:endParaRPr lang="es-MX"/>
        </a:p>
      </dgm:t>
    </dgm:pt>
    <dgm:pt modelId="{994D0FC4-8642-49BA-984E-0454B248E4A3}" type="pres">
      <dgm:prSet presAssocID="{32E9ED40-3F2C-4EE7-924F-A2F7CC6BB621}" presName="connectorText" presStyleLbl="sibTrans2D1" presStyleIdx="3" presStyleCnt="5"/>
      <dgm:spPr/>
      <dgm:t>
        <a:bodyPr/>
        <a:lstStyle/>
        <a:p>
          <a:endParaRPr lang="es-MX"/>
        </a:p>
      </dgm:t>
    </dgm:pt>
    <dgm:pt modelId="{288F7E78-2B00-41B3-934B-ED43A7146F39}" type="pres">
      <dgm:prSet presAssocID="{5FFCCE90-DCD4-45A2-A9AD-948619057C4D}" presName="node" presStyleLbl="node1" presStyleIdx="4" presStyleCnt="5">
        <dgm:presLayoutVars>
          <dgm:bulletEnabled val="1"/>
        </dgm:presLayoutVars>
      </dgm:prSet>
      <dgm:spPr/>
      <dgm:t>
        <a:bodyPr/>
        <a:lstStyle/>
        <a:p>
          <a:endParaRPr lang="es-MX"/>
        </a:p>
      </dgm:t>
    </dgm:pt>
    <dgm:pt modelId="{4B68F599-F3B8-4398-992F-C7E081D73EC2}" type="pres">
      <dgm:prSet presAssocID="{09FD6A63-C6FB-445F-8725-90AE593A94A4}" presName="sibTrans" presStyleLbl="sibTrans2D1" presStyleIdx="4" presStyleCnt="5"/>
      <dgm:spPr/>
      <dgm:t>
        <a:bodyPr/>
        <a:lstStyle/>
        <a:p>
          <a:endParaRPr lang="es-MX"/>
        </a:p>
      </dgm:t>
    </dgm:pt>
    <dgm:pt modelId="{4BF367D6-A077-4F04-B026-FA8FBE5D5CDE}" type="pres">
      <dgm:prSet presAssocID="{09FD6A63-C6FB-445F-8725-90AE593A94A4}" presName="connectorText" presStyleLbl="sibTrans2D1" presStyleIdx="4" presStyleCnt="5"/>
      <dgm:spPr/>
      <dgm:t>
        <a:bodyPr/>
        <a:lstStyle/>
        <a:p>
          <a:endParaRPr lang="es-MX"/>
        </a:p>
      </dgm:t>
    </dgm:pt>
  </dgm:ptLst>
  <dgm:cxnLst>
    <dgm:cxn modelId="{EA963ABA-9729-4E0B-8501-3161880D8E9F}" type="presOf" srcId="{765FFBEF-4A0F-4C1F-BA8E-A7B227CA24F9}" destId="{3E56FC34-E667-41CC-9086-4EA42D65D099}" srcOrd="0" destOrd="0" presId="urn:microsoft.com/office/officeart/2005/8/layout/cycle2"/>
    <dgm:cxn modelId="{9C570A6A-21EB-4175-BA3F-7DAB2D1C35CB}" srcId="{509CD35D-25BF-4658-8D72-CC58F50CCFDC}" destId="{F0E3762F-EED5-49E6-901F-DA4ADD0AC7EC}" srcOrd="1" destOrd="0" parTransId="{95C75CB4-7371-419D-94EE-AE66B6395795}" sibTransId="{4BE2B7BB-0D5F-4013-BACB-57952AF5F302}"/>
    <dgm:cxn modelId="{BFB428CC-DAC7-4B40-8CED-DEAE3461867B}" type="presOf" srcId="{1F4DC5F4-A951-4058-A9B4-CBA7A917ACF1}" destId="{AFE14210-53D0-4993-B18E-4BC3571476A3}" srcOrd="0" destOrd="0" presId="urn:microsoft.com/office/officeart/2005/8/layout/cycle2"/>
    <dgm:cxn modelId="{B66F862A-DEA6-46D7-91F8-E09B883F33EF}" srcId="{509CD35D-25BF-4658-8D72-CC58F50CCFDC}" destId="{5FFCCE90-DCD4-45A2-A9AD-948619057C4D}" srcOrd="4" destOrd="0" parTransId="{3A5BE466-3946-42C4-80C2-25C7FC4CD9A4}" sibTransId="{09FD6A63-C6FB-445F-8725-90AE593A94A4}"/>
    <dgm:cxn modelId="{59F77105-270B-42FF-A59F-7652FB4DE96D}" type="presOf" srcId="{09FD6A63-C6FB-445F-8725-90AE593A94A4}" destId="{4B68F599-F3B8-4398-992F-C7E081D73EC2}" srcOrd="0" destOrd="0" presId="urn:microsoft.com/office/officeart/2005/8/layout/cycle2"/>
    <dgm:cxn modelId="{AAAEAFD1-F4E0-4F2C-B7E1-8ECE981E277D}" type="presOf" srcId="{4BE2B7BB-0D5F-4013-BACB-57952AF5F302}" destId="{871D9871-E9F2-4A72-9389-C7D680EF2483}" srcOrd="1" destOrd="0" presId="urn:microsoft.com/office/officeart/2005/8/layout/cycle2"/>
    <dgm:cxn modelId="{D34A355E-A701-43A8-840F-63B7B9315DBD}" type="presOf" srcId="{273F48AC-9EBE-4E90-B418-0293ED01AE7C}" destId="{77B9F644-83AC-4868-9E81-B607D950B9F3}" srcOrd="0" destOrd="0" presId="urn:microsoft.com/office/officeart/2005/8/layout/cycle2"/>
    <dgm:cxn modelId="{CC813AAC-C82E-4AB0-9F0E-4403A12C7CC3}" srcId="{509CD35D-25BF-4658-8D72-CC58F50CCFDC}" destId="{765FFBEF-4A0F-4C1F-BA8E-A7B227CA24F9}" srcOrd="3" destOrd="0" parTransId="{789C8F0C-8299-45D9-93F4-F48AB4B9DDF0}" sibTransId="{32E9ED40-3F2C-4EE7-924F-A2F7CC6BB621}"/>
    <dgm:cxn modelId="{15C59858-7CFF-4672-A626-34E9A2FCCA8D}" type="presOf" srcId="{32E9ED40-3F2C-4EE7-924F-A2F7CC6BB621}" destId="{994D0FC4-8642-49BA-984E-0454B248E4A3}" srcOrd="1" destOrd="0" presId="urn:microsoft.com/office/officeart/2005/8/layout/cycle2"/>
    <dgm:cxn modelId="{9A6D1149-FF46-4BB5-9092-7F86CDF3CAF6}" srcId="{509CD35D-25BF-4658-8D72-CC58F50CCFDC}" destId="{1F4DC5F4-A951-4058-A9B4-CBA7A917ACF1}" srcOrd="0" destOrd="0" parTransId="{63041BAA-DD5B-47E0-9FBA-234CAE05A1B2}" sibTransId="{3ED623F3-756E-49A2-A61E-9DAED95470A1}"/>
    <dgm:cxn modelId="{E0263300-4F93-48E5-B373-6C642B2321E5}" type="presOf" srcId="{4BE2B7BB-0D5F-4013-BACB-57952AF5F302}" destId="{316485AE-753F-4D41-970F-0BAA6D87CD34}" srcOrd="0" destOrd="0" presId="urn:microsoft.com/office/officeart/2005/8/layout/cycle2"/>
    <dgm:cxn modelId="{3D7F9656-82F2-4FE5-86E5-3DF7384F1294}" type="presOf" srcId="{E39F6354-00AF-4B4F-91DE-1C8DA15C07D0}" destId="{C25A76D9-2189-4584-A0A8-794C0C2D7460}" srcOrd="0" destOrd="0" presId="urn:microsoft.com/office/officeart/2005/8/layout/cycle2"/>
    <dgm:cxn modelId="{266A3BEA-9A82-4E98-89EC-4F0BF1747CBC}" type="presOf" srcId="{509CD35D-25BF-4658-8D72-CC58F50CCFDC}" destId="{B4689BF8-D933-4BAC-8F47-50D0F089F2D1}" srcOrd="0" destOrd="0" presId="urn:microsoft.com/office/officeart/2005/8/layout/cycle2"/>
    <dgm:cxn modelId="{0EC3048C-529A-4119-B3AA-C5F42314E91C}" type="presOf" srcId="{32E9ED40-3F2C-4EE7-924F-A2F7CC6BB621}" destId="{D4578864-0F7E-41C9-8924-A76CB5F2DF5A}" srcOrd="0" destOrd="0" presId="urn:microsoft.com/office/officeart/2005/8/layout/cycle2"/>
    <dgm:cxn modelId="{F6A4B31B-EBA4-4664-8CD2-73193E334696}" type="presOf" srcId="{09FD6A63-C6FB-445F-8725-90AE593A94A4}" destId="{4BF367D6-A077-4F04-B026-FA8FBE5D5CDE}" srcOrd="1" destOrd="0" presId="urn:microsoft.com/office/officeart/2005/8/layout/cycle2"/>
    <dgm:cxn modelId="{711D9731-EC5D-40AD-85E4-739AA46E835E}" srcId="{509CD35D-25BF-4658-8D72-CC58F50CCFDC}" destId="{E39F6354-00AF-4B4F-91DE-1C8DA15C07D0}" srcOrd="2" destOrd="0" parTransId="{629C7063-3B15-4C07-979B-E4843D494E39}" sibTransId="{273F48AC-9EBE-4E90-B418-0293ED01AE7C}"/>
    <dgm:cxn modelId="{33646827-DBA9-456D-865C-8FECEBC92B5D}" type="presOf" srcId="{5FFCCE90-DCD4-45A2-A9AD-948619057C4D}" destId="{288F7E78-2B00-41B3-934B-ED43A7146F39}" srcOrd="0" destOrd="0" presId="urn:microsoft.com/office/officeart/2005/8/layout/cycle2"/>
    <dgm:cxn modelId="{0D1933E9-04EA-4829-936D-81B46FC7D442}" type="presOf" srcId="{3ED623F3-756E-49A2-A61E-9DAED95470A1}" destId="{A2D74A6A-B022-49A4-B210-462B2E127863}" srcOrd="1" destOrd="0" presId="urn:microsoft.com/office/officeart/2005/8/layout/cycle2"/>
    <dgm:cxn modelId="{DA5BBDA5-9FCB-4597-BDE9-84CA6855371B}" type="presOf" srcId="{3ED623F3-756E-49A2-A61E-9DAED95470A1}" destId="{719EFE85-04C9-4C02-9198-CED655150667}" srcOrd="0" destOrd="0" presId="urn:microsoft.com/office/officeart/2005/8/layout/cycle2"/>
    <dgm:cxn modelId="{3F1E9E36-BA05-4C99-943E-99D6CB2FE8B1}" type="presOf" srcId="{F0E3762F-EED5-49E6-901F-DA4ADD0AC7EC}" destId="{4E1637F8-A3E3-4E5B-A224-EFFA64D20C89}" srcOrd="0" destOrd="0" presId="urn:microsoft.com/office/officeart/2005/8/layout/cycle2"/>
    <dgm:cxn modelId="{9FA5BD81-BB27-4491-80AC-89D181D091A7}" type="presOf" srcId="{273F48AC-9EBE-4E90-B418-0293ED01AE7C}" destId="{276FBA24-0ADC-4B98-89F6-A004B765E1D9}" srcOrd="1" destOrd="0" presId="urn:microsoft.com/office/officeart/2005/8/layout/cycle2"/>
    <dgm:cxn modelId="{CD0E0737-32D5-4995-A6EA-4DA10846FB61}" type="presParOf" srcId="{B4689BF8-D933-4BAC-8F47-50D0F089F2D1}" destId="{AFE14210-53D0-4993-B18E-4BC3571476A3}" srcOrd="0" destOrd="0" presId="urn:microsoft.com/office/officeart/2005/8/layout/cycle2"/>
    <dgm:cxn modelId="{1385CA6F-A4B0-4031-A2F5-80F0601347B0}" type="presParOf" srcId="{B4689BF8-D933-4BAC-8F47-50D0F089F2D1}" destId="{719EFE85-04C9-4C02-9198-CED655150667}" srcOrd="1" destOrd="0" presId="urn:microsoft.com/office/officeart/2005/8/layout/cycle2"/>
    <dgm:cxn modelId="{B45A4C34-295F-464C-B776-24410C5F124D}" type="presParOf" srcId="{719EFE85-04C9-4C02-9198-CED655150667}" destId="{A2D74A6A-B022-49A4-B210-462B2E127863}" srcOrd="0" destOrd="0" presId="urn:microsoft.com/office/officeart/2005/8/layout/cycle2"/>
    <dgm:cxn modelId="{3AE33690-874B-4751-A699-0A8056323BCD}" type="presParOf" srcId="{B4689BF8-D933-4BAC-8F47-50D0F089F2D1}" destId="{4E1637F8-A3E3-4E5B-A224-EFFA64D20C89}" srcOrd="2" destOrd="0" presId="urn:microsoft.com/office/officeart/2005/8/layout/cycle2"/>
    <dgm:cxn modelId="{4FE27006-F267-4EFC-A397-307482BB2769}" type="presParOf" srcId="{B4689BF8-D933-4BAC-8F47-50D0F089F2D1}" destId="{316485AE-753F-4D41-970F-0BAA6D87CD34}" srcOrd="3" destOrd="0" presId="urn:microsoft.com/office/officeart/2005/8/layout/cycle2"/>
    <dgm:cxn modelId="{07F82095-2A6A-401E-B5F0-4C6A597EE8F3}" type="presParOf" srcId="{316485AE-753F-4D41-970F-0BAA6D87CD34}" destId="{871D9871-E9F2-4A72-9389-C7D680EF2483}" srcOrd="0" destOrd="0" presId="urn:microsoft.com/office/officeart/2005/8/layout/cycle2"/>
    <dgm:cxn modelId="{0D662374-6998-4BDB-89A1-B23B2A77C02D}" type="presParOf" srcId="{B4689BF8-D933-4BAC-8F47-50D0F089F2D1}" destId="{C25A76D9-2189-4584-A0A8-794C0C2D7460}" srcOrd="4" destOrd="0" presId="urn:microsoft.com/office/officeart/2005/8/layout/cycle2"/>
    <dgm:cxn modelId="{14DC391C-3D12-421E-BEB0-9CD6EB3AE7D2}" type="presParOf" srcId="{B4689BF8-D933-4BAC-8F47-50D0F089F2D1}" destId="{77B9F644-83AC-4868-9E81-B607D950B9F3}" srcOrd="5" destOrd="0" presId="urn:microsoft.com/office/officeart/2005/8/layout/cycle2"/>
    <dgm:cxn modelId="{EB166ADB-3F5B-45A2-9EB4-6FB5F04B79BA}" type="presParOf" srcId="{77B9F644-83AC-4868-9E81-B607D950B9F3}" destId="{276FBA24-0ADC-4B98-89F6-A004B765E1D9}" srcOrd="0" destOrd="0" presId="urn:microsoft.com/office/officeart/2005/8/layout/cycle2"/>
    <dgm:cxn modelId="{D2E749BE-34D7-41AB-8B88-C93669BEDBA5}" type="presParOf" srcId="{B4689BF8-D933-4BAC-8F47-50D0F089F2D1}" destId="{3E56FC34-E667-41CC-9086-4EA42D65D099}" srcOrd="6" destOrd="0" presId="urn:microsoft.com/office/officeart/2005/8/layout/cycle2"/>
    <dgm:cxn modelId="{2C001EC0-5A86-4911-843F-7E12A46C1FBB}" type="presParOf" srcId="{B4689BF8-D933-4BAC-8F47-50D0F089F2D1}" destId="{D4578864-0F7E-41C9-8924-A76CB5F2DF5A}" srcOrd="7" destOrd="0" presId="urn:microsoft.com/office/officeart/2005/8/layout/cycle2"/>
    <dgm:cxn modelId="{96D5A3AD-39FF-4611-953B-ECEDC7B422F2}" type="presParOf" srcId="{D4578864-0F7E-41C9-8924-A76CB5F2DF5A}" destId="{994D0FC4-8642-49BA-984E-0454B248E4A3}" srcOrd="0" destOrd="0" presId="urn:microsoft.com/office/officeart/2005/8/layout/cycle2"/>
    <dgm:cxn modelId="{16908D15-47FD-4742-BD41-89E0FD2F0A91}" type="presParOf" srcId="{B4689BF8-D933-4BAC-8F47-50D0F089F2D1}" destId="{288F7E78-2B00-41B3-934B-ED43A7146F39}" srcOrd="8" destOrd="0" presId="urn:microsoft.com/office/officeart/2005/8/layout/cycle2"/>
    <dgm:cxn modelId="{738853A7-464E-4DBA-991C-B0B13AA4F19C}" type="presParOf" srcId="{B4689BF8-D933-4BAC-8F47-50D0F089F2D1}" destId="{4B68F599-F3B8-4398-992F-C7E081D73EC2}" srcOrd="9" destOrd="0" presId="urn:microsoft.com/office/officeart/2005/8/layout/cycle2"/>
    <dgm:cxn modelId="{F41A78BE-7821-45E2-A0F9-21CA9656844E}" type="presParOf" srcId="{4B68F599-F3B8-4398-992F-C7E081D73EC2}" destId="{4BF367D6-A077-4F04-B026-FA8FBE5D5CD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81A6FC-4924-40B1-8DD5-24C2D91ACD4D}" type="doc">
      <dgm:prSet loTypeId="urn:microsoft.com/office/officeart/2009/3/layout/HorizontalOrganizationChart" loCatId="hierarchy" qsTypeId="urn:microsoft.com/office/officeart/2005/8/quickstyle/simple5" qsCatId="simple" csTypeId="urn:microsoft.com/office/officeart/2005/8/colors/colorful4" csCatId="colorful" phldr="1"/>
      <dgm:spPr/>
      <dgm:t>
        <a:bodyPr/>
        <a:lstStyle/>
        <a:p>
          <a:endParaRPr lang="es-MX"/>
        </a:p>
      </dgm:t>
    </dgm:pt>
    <dgm:pt modelId="{0AEC3695-91A6-4CDC-B9AF-FDFE3DCCBB49}">
      <dgm:prSet phldrT="[Texto]"/>
      <dgm:spPr/>
      <dgm:t>
        <a:bodyPr/>
        <a:lstStyle/>
        <a:p>
          <a:r>
            <a:rPr lang="en-US" noProof="0" dirty="0" smtClean="0"/>
            <a:t>Approaches for solving the energy issue</a:t>
          </a:r>
          <a:endParaRPr lang="en-US" noProof="0" dirty="0"/>
        </a:p>
      </dgm:t>
    </dgm:pt>
    <dgm:pt modelId="{61216A93-ACC7-4CCD-9872-E5D256D366F1}" type="parTrans" cxnId="{F559CC1B-7FE4-4ABE-84C3-D12842187187}">
      <dgm:prSet/>
      <dgm:spPr/>
      <dgm:t>
        <a:bodyPr/>
        <a:lstStyle/>
        <a:p>
          <a:endParaRPr lang="en-US" noProof="0" dirty="0"/>
        </a:p>
      </dgm:t>
    </dgm:pt>
    <dgm:pt modelId="{D633AC38-F182-4573-9896-375CDF8D793B}" type="sibTrans" cxnId="{F559CC1B-7FE4-4ABE-84C3-D12842187187}">
      <dgm:prSet/>
      <dgm:spPr/>
      <dgm:t>
        <a:bodyPr/>
        <a:lstStyle/>
        <a:p>
          <a:endParaRPr lang="en-US" noProof="0" dirty="0"/>
        </a:p>
      </dgm:t>
    </dgm:pt>
    <dgm:pt modelId="{8F0E146D-2C50-4DD0-B9CC-89296C1B3B42}">
      <dgm:prSet phldrT="[Texto]"/>
      <dgm:spPr/>
      <dgm:t>
        <a:bodyPr/>
        <a:lstStyle/>
        <a:p>
          <a:r>
            <a:rPr lang="en-US" noProof="0" dirty="0" smtClean="0"/>
            <a:t>Pure hardware</a:t>
          </a:r>
          <a:endParaRPr lang="en-US" noProof="0" dirty="0"/>
        </a:p>
      </dgm:t>
    </dgm:pt>
    <dgm:pt modelId="{3C805DEC-2565-4E61-839F-FA64BBFC5A35}" type="parTrans" cxnId="{D49997B9-31DB-4D53-A040-ABC895AF2A8A}">
      <dgm:prSet/>
      <dgm:spPr/>
      <dgm:t>
        <a:bodyPr/>
        <a:lstStyle/>
        <a:p>
          <a:endParaRPr lang="en-US" noProof="0" dirty="0"/>
        </a:p>
      </dgm:t>
    </dgm:pt>
    <dgm:pt modelId="{A12BE48A-64A6-4334-90CF-20FF15C03C1C}" type="sibTrans" cxnId="{D49997B9-31DB-4D53-A040-ABC895AF2A8A}">
      <dgm:prSet/>
      <dgm:spPr/>
      <dgm:t>
        <a:bodyPr/>
        <a:lstStyle/>
        <a:p>
          <a:endParaRPr lang="en-US" noProof="0" dirty="0"/>
        </a:p>
      </dgm:t>
    </dgm:pt>
    <dgm:pt modelId="{DCCE5CE0-E6B6-42D0-AC78-66E033990D27}">
      <dgm:prSet phldrT="[Texto]"/>
      <dgm:spPr/>
      <dgm:t>
        <a:bodyPr/>
        <a:lstStyle/>
        <a:p>
          <a:r>
            <a:rPr lang="en-US" noProof="0" dirty="0" smtClean="0"/>
            <a:t>Autonomous</a:t>
          </a:r>
          <a:endParaRPr lang="en-US" noProof="0" dirty="0"/>
        </a:p>
      </dgm:t>
    </dgm:pt>
    <dgm:pt modelId="{37F16070-7367-4C66-98FD-BF7D1E59A59C}" type="parTrans" cxnId="{A71190DC-C829-4770-B08C-958A1BC9369F}">
      <dgm:prSet/>
      <dgm:spPr/>
      <dgm:t>
        <a:bodyPr/>
        <a:lstStyle/>
        <a:p>
          <a:endParaRPr lang="en-US" noProof="0" dirty="0"/>
        </a:p>
      </dgm:t>
    </dgm:pt>
    <dgm:pt modelId="{B987FD3C-683E-43F6-B74A-F5ABC50CB6F0}" type="sibTrans" cxnId="{A71190DC-C829-4770-B08C-958A1BC9369F}">
      <dgm:prSet/>
      <dgm:spPr/>
      <dgm:t>
        <a:bodyPr/>
        <a:lstStyle/>
        <a:p>
          <a:endParaRPr lang="en-US" noProof="0" dirty="0"/>
        </a:p>
      </dgm:t>
    </dgm:pt>
    <dgm:pt modelId="{387E46A2-B7DB-4978-858A-278C85793292}">
      <dgm:prSet phldrT="[Texto]"/>
      <dgm:spPr/>
      <dgm:t>
        <a:bodyPr/>
        <a:lstStyle/>
        <a:p>
          <a:r>
            <a:rPr lang="en-US" noProof="0" dirty="0" smtClean="0"/>
            <a:t>Not Autonomous</a:t>
          </a:r>
          <a:endParaRPr lang="en-US" noProof="0" dirty="0"/>
        </a:p>
      </dgm:t>
    </dgm:pt>
    <dgm:pt modelId="{6CD62E00-10EF-4B28-8A27-87E957480B5D}" type="parTrans" cxnId="{DDE8433F-0D64-4525-AB12-2EE1E1BFABF7}">
      <dgm:prSet/>
      <dgm:spPr/>
      <dgm:t>
        <a:bodyPr/>
        <a:lstStyle/>
        <a:p>
          <a:endParaRPr lang="en-US" noProof="0" dirty="0"/>
        </a:p>
      </dgm:t>
    </dgm:pt>
    <dgm:pt modelId="{BBEC7729-FF06-4C12-A50A-DA396A57DA62}" type="sibTrans" cxnId="{DDE8433F-0D64-4525-AB12-2EE1E1BFABF7}">
      <dgm:prSet/>
      <dgm:spPr/>
      <dgm:t>
        <a:bodyPr/>
        <a:lstStyle/>
        <a:p>
          <a:endParaRPr lang="en-US" noProof="0" dirty="0"/>
        </a:p>
      </dgm:t>
    </dgm:pt>
    <dgm:pt modelId="{62D00D1A-EB1C-4C02-A8BD-0BD5688E4076}">
      <dgm:prSet phldrT="[Texto]"/>
      <dgm:spPr/>
      <dgm:t>
        <a:bodyPr/>
        <a:lstStyle/>
        <a:p>
          <a:r>
            <a:rPr lang="en-US" noProof="0" dirty="0" smtClean="0"/>
            <a:t>Hardware-Software</a:t>
          </a:r>
          <a:endParaRPr lang="en-US" noProof="0" dirty="0"/>
        </a:p>
      </dgm:t>
    </dgm:pt>
    <dgm:pt modelId="{E854FA91-15AC-409C-9CE2-9586E9172D75}" type="parTrans" cxnId="{2E3A2282-0AF3-4659-A2FF-8BBF63253DB5}">
      <dgm:prSet/>
      <dgm:spPr/>
      <dgm:t>
        <a:bodyPr/>
        <a:lstStyle/>
        <a:p>
          <a:endParaRPr lang="en-US" noProof="0" dirty="0"/>
        </a:p>
      </dgm:t>
    </dgm:pt>
    <dgm:pt modelId="{152E2AE9-2180-4D7F-A23D-8234508DE056}" type="sibTrans" cxnId="{2E3A2282-0AF3-4659-A2FF-8BBF63253DB5}">
      <dgm:prSet/>
      <dgm:spPr/>
      <dgm:t>
        <a:bodyPr/>
        <a:lstStyle/>
        <a:p>
          <a:endParaRPr lang="en-US" noProof="0" dirty="0"/>
        </a:p>
      </dgm:t>
    </dgm:pt>
    <dgm:pt modelId="{24525C18-43F8-45B5-8E77-7CDB2AD96F89}">
      <dgm:prSet phldrT="[Texto]"/>
      <dgm:spPr/>
      <dgm:t>
        <a:bodyPr/>
        <a:lstStyle/>
        <a:p>
          <a:r>
            <a:rPr lang="en-US" noProof="0" dirty="0" smtClean="0"/>
            <a:t>Hardware Access Layer</a:t>
          </a:r>
          <a:endParaRPr lang="en-US" noProof="0" dirty="0"/>
        </a:p>
      </dgm:t>
    </dgm:pt>
    <dgm:pt modelId="{BBB10294-906C-4578-9D74-0E676EB87596}" type="parTrans" cxnId="{4D458D62-C65F-4B27-85B1-1EF24B8C7C5D}">
      <dgm:prSet/>
      <dgm:spPr/>
      <dgm:t>
        <a:bodyPr/>
        <a:lstStyle/>
        <a:p>
          <a:endParaRPr lang="en-US" noProof="0" dirty="0"/>
        </a:p>
      </dgm:t>
    </dgm:pt>
    <dgm:pt modelId="{D85D8648-BEF3-43E6-86F6-ADCDCA35FC1D}" type="sibTrans" cxnId="{4D458D62-C65F-4B27-85B1-1EF24B8C7C5D}">
      <dgm:prSet/>
      <dgm:spPr/>
      <dgm:t>
        <a:bodyPr/>
        <a:lstStyle/>
        <a:p>
          <a:endParaRPr lang="en-US" noProof="0" dirty="0"/>
        </a:p>
      </dgm:t>
    </dgm:pt>
    <dgm:pt modelId="{49B90F07-62BC-4238-8B85-0040FF9BEF43}">
      <dgm:prSet phldrT="[Texto]"/>
      <dgm:spPr/>
      <dgm:t>
        <a:bodyPr/>
        <a:lstStyle/>
        <a:p>
          <a:r>
            <a:rPr lang="en-US" noProof="0" dirty="0" smtClean="0"/>
            <a:t>Pure software</a:t>
          </a:r>
          <a:endParaRPr lang="en-US" noProof="0" dirty="0"/>
        </a:p>
      </dgm:t>
    </dgm:pt>
    <dgm:pt modelId="{8A3905D1-C513-49BE-8EDD-777A0D769F0D}" type="parTrans" cxnId="{3B8189F1-9793-4D0C-89FA-37CF7A921525}">
      <dgm:prSet/>
      <dgm:spPr/>
      <dgm:t>
        <a:bodyPr/>
        <a:lstStyle/>
        <a:p>
          <a:endParaRPr lang="en-US" noProof="0" dirty="0"/>
        </a:p>
      </dgm:t>
    </dgm:pt>
    <dgm:pt modelId="{80BBED2D-D6C3-4374-9E96-AFE72AEA6C58}" type="sibTrans" cxnId="{3B8189F1-9793-4D0C-89FA-37CF7A921525}">
      <dgm:prSet/>
      <dgm:spPr/>
      <dgm:t>
        <a:bodyPr/>
        <a:lstStyle/>
        <a:p>
          <a:endParaRPr lang="en-US" noProof="0" dirty="0"/>
        </a:p>
      </dgm:t>
    </dgm:pt>
    <dgm:pt modelId="{EA4D2ACC-2CDC-476C-834C-26B055EFB5C4}">
      <dgm:prSet phldrT="[Texto]"/>
      <dgm:spPr/>
      <dgm:t>
        <a:bodyPr/>
        <a:lstStyle/>
        <a:p>
          <a:r>
            <a:rPr lang="en-US" noProof="0" dirty="0" smtClean="0"/>
            <a:t>Sensor usage adaptation based on user behavior</a:t>
          </a:r>
          <a:endParaRPr lang="en-US" noProof="0" dirty="0"/>
        </a:p>
      </dgm:t>
    </dgm:pt>
    <dgm:pt modelId="{B7D4BD31-C39A-40D9-A22D-4AF6B3E64576}" type="parTrans" cxnId="{DD071424-88C1-4ABF-8F15-CE48B582C052}">
      <dgm:prSet/>
      <dgm:spPr/>
      <dgm:t>
        <a:bodyPr/>
        <a:lstStyle/>
        <a:p>
          <a:endParaRPr lang="en-US" noProof="0" dirty="0"/>
        </a:p>
      </dgm:t>
    </dgm:pt>
    <dgm:pt modelId="{EBAEE0FC-B9DB-48C5-A0F3-CC368EEB8453}" type="sibTrans" cxnId="{DD071424-88C1-4ABF-8F15-CE48B582C052}">
      <dgm:prSet/>
      <dgm:spPr/>
      <dgm:t>
        <a:bodyPr/>
        <a:lstStyle/>
        <a:p>
          <a:endParaRPr lang="en-US" noProof="0" dirty="0"/>
        </a:p>
      </dgm:t>
    </dgm:pt>
    <dgm:pt modelId="{B8D09A36-0B3B-4C64-987B-FCE25C97DBED}">
      <dgm:prSet phldrT="[Texto]"/>
      <dgm:spPr/>
      <dgm:t>
        <a:bodyPr/>
        <a:lstStyle/>
        <a:p>
          <a:r>
            <a:rPr lang="en-US" noProof="0" dirty="0" smtClean="0"/>
            <a:t>Duty cycling</a:t>
          </a:r>
          <a:endParaRPr lang="en-US" noProof="0" dirty="0"/>
        </a:p>
      </dgm:t>
    </dgm:pt>
    <dgm:pt modelId="{F23A3CEE-197B-4839-8C8F-D47AEC447016}" type="parTrans" cxnId="{0704AB25-13C3-4657-81AE-A890498ECB86}">
      <dgm:prSet/>
      <dgm:spPr/>
      <dgm:t>
        <a:bodyPr/>
        <a:lstStyle/>
        <a:p>
          <a:endParaRPr lang="en-US" noProof="0" dirty="0"/>
        </a:p>
      </dgm:t>
    </dgm:pt>
    <dgm:pt modelId="{111970EC-777E-41C0-9E0E-58458EAC9730}" type="sibTrans" cxnId="{0704AB25-13C3-4657-81AE-A890498ECB86}">
      <dgm:prSet/>
      <dgm:spPr/>
      <dgm:t>
        <a:bodyPr/>
        <a:lstStyle/>
        <a:p>
          <a:endParaRPr lang="en-US" noProof="0" dirty="0"/>
        </a:p>
      </dgm:t>
    </dgm:pt>
    <dgm:pt modelId="{D4151245-B98F-4CE3-BD7D-78EF60FDC331}">
      <dgm:prSet phldrT="[Texto]"/>
      <dgm:spPr/>
      <dgm:t>
        <a:bodyPr/>
        <a:lstStyle/>
        <a:p>
          <a:r>
            <a:rPr lang="en-US" noProof="0" dirty="0" smtClean="0"/>
            <a:t>Next value inference</a:t>
          </a:r>
          <a:endParaRPr lang="en-US" noProof="0" dirty="0"/>
        </a:p>
      </dgm:t>
    </dgm:pt>
    <dgm:pt modelId="{4EF3E64A-2D7E-4EF3-A882-150F19977A2F}" type="parTrans" cxnId="{96923E7B-93F2-4121-82EA-EF423F110D54}">
      <dgm:prSet/>
      <dgm:spPr/>
      <dgm:t>
        <a:bodyPr/>
        <a:lstStyle/>
        <a:p>
          <a:endParaRPr lang="en-US" noProof="0" dirty="0"/>
        </a:p>
      </dgm:t>
    </dgm:pt>
    <dgm:pt modelId="{15C9BBF6-1533-43A6-868E-D12347D2D369}" type="sibTrans" cxnId="{96923E7B-93F2-4121-82EA-EF423F110D54}">
      <dgm:prSet/>
      <dgm:spPr/>
      <dgm:t>
        <a:bodyPr/>
        <a:lstStyle/>
        <a:p>
          <a:endParaRPr lang="en-US" noProof="0" dirty="0"/>
        </a:p>
      </dgm:t>
    </dgm:pt>
    <dgm:pt modelId="{F0B0F89C-3E7B-4902-BC32-6BB9097C94EC}">
      <dgm:prSet phldrT="[Texto]"/>
      <dgm:spPr/>
      <dgm:t>
        <a:bodyPr/>
        <a:lstStyle/>
        <a:p>
          <a:r>
            <a:rPr lang="en-US" noProof="0" dirty="0" smtClean="0"/>
            <a:t>Recycling existing data</a:t>
          </a:r>
          <a:endParaRPr lang="en-US" noProof="0" dirty="0"/>
        </a:p>
      </dgm:t>
    </dgm:pt>
    <dgm:pt modelId="{F4B99C35-6051-4C25-AF4B-399F5561A989}" type="parTrans" cxnId="{2EFA5A07-CBA0-4CE7-BC39-A9EAA4D67E23}">
      <dgm:prSet/>
      <dgm:spPr/>
      <dgm:t>
        <a:bodyPr/>
        <a:lstStyle/>
        <a:p>
          <a:endParaRPr lang="en-US" noProof="0" dirty="0"/>
        </a:p>
      </dgm:t>
    </dgm:pt>
    <dgm:pt modelId="{A8FAED93-932D-44D9-A26B-3DD279EAE4F1}" type="sibTrans" cxnId="{2EFA5A07-CBA0-4CE7-BC39-A9EAA4D67E23}">
      <dgm:prSet/>
      <dgm:spPr/>
      <dgm:t>
        <a:bodyPr/>
        <a:lstStyle/>
        <a:p>
          <a:endParaRPr lang="en-US" noProof="0" dirty="0"/>
        </a:p>
      </dgm:t>
    </dgm:pt>
    <dgm:pt modelId="{FB3C4DD2-3E4F-4E22-B086-D6DFFE4EE057}">
      <dgm:prSet phldrT="[Texto]"/>
      <dgm:spPr/>
      <dgm:t>
        <a:bodyPr/>
        <a:lstStyle/>
        <a:p>
          <a:r>
            <a:rPr lang="en-US" noProof="0" dirty="0" smtClean="0"/>
            <a:t>Sensor replacement</a:t>
          </a:r>
          <a:endParaRPr lang="en-US" noProof="0" dirty="0"/>
        </a:p>
      </dgm:t>
    </dgm:pt>
    <dgm:pt modelId="{7BE899FE-52F4-42B7-80F4-88FD6F8FABE5}" type="parTrans" cxnId="{2C588D21-69F5-4CA3-9EE7-FCE6B4232285}">
      <dgm:prSet/>
      <dgm:spPr/>
      <dgm:t>
        <a:bodyPr/>
        <a:lstStyle/>
        <a:p>
          <a:endParaRPr lang="en-US" noProof="0" dirty="0"/>
        </a:p>
      </dgm:t>
    </dgm:pt>
    <dgm:pt modelId="{B609225F-7B8C-40BB-B029-E7D8E9E59DD2}" type="sibTrans" cxnId="{2C588D21-69F5-4CA3-9EE7-FCE6B4232285}">
      <dgm:prSet/>
      <dgm:spPr/>
      <dgm:t>
        <a:bodyPr/>
        <a:lstStyle/>
        <a:p>
          <a:endParaRPr lang="en-US" noProof="0" dirty="0"/>
        </a:p>
      </dgm:t>
    </dgm:pt>
    <dgm:pt modelId="{0701864F-3839-4D45-918F-46B4B71058E9}">
      <dgm:prSet phldrT="[Texto]"/>
      <dgm:spPr/>
      <dgm:t>
        <a:bodyPr/>
        <a:lstStyle/>
        <a:p>
          <a:r>
            <a:rPr lang="en-US" noProof="0" dirty="0" smtClean="0"/>
            <a:t>Directly related</a:t>
          </a:r>
          <a:endParaRPr lang="en-US" noProof="0" dirty="0"/>
        </a:p>
      </dgm:t>
    </dgm:pt>
    <dgm:pt modelId="{17AE2411-C4B1-4330-BD87-148A1F8D4AFE}" type="parTrans" cxnId="{676802F6-C8A3-4797-8711-9E5847B439C2}">
      <dgm:prSet/>
      <dgm:spPr/>
      <dgm:t>
        <a:bodyPr/>
        <a:lstStyle/>
        <a:p>
          <a:endParaRPr lang="en-US" noProof="0" dirty="0"/>
        </a:p>
      </dgm:t>
    </dgm:pt>
    <dgm:pt modelId="{5D2AD619-2804-44E2-8C84-1FA49996072E}" type="sibTrans" cxnId="{676802F6-C8A3-4797-8711-9E5847B439C2}">
      <dgm:prSet/>
      <dgm:spPr/>
      <dgm:t>
        <a:bodyPr/>
        <a:lstStyle/>
        <a:p>
          <a:endParaRPr lang="en-US" noProof="0" dirty="0"/>
        </a:p>
      </dgm:t>
    </dgm:pt>
    <dgm:pt modelId="{57778E29-BBF0-4C10-8D67-66061B4335B1}">
      <dgm:prSet phldrT="[Texto]"/>
      <dgm:spPr/>
      <dgm:t>
        <a:bodyPr/>
        <a:lstStyle/>
        <a:p>
          <a:r>
            <a:rPr lang="en-US" noProof="0" dirty="0" smtClean="0"/>
            <a:t>Context related</a:t>
          </a:r>
          <a:endParaRPr lang="en-US" noProof="0" dirty="0"/>
        </a:p>
      </dgm:t>
    </dgm:pt>
    <dgm:pt modelId="{A9EF1B05-4F4A-41FC-A7CF-81681B4823F9}" type="parTrans" cxnId="{90E2AC65-54EE-41EE-B67F-5112DCCD0008}">
      <dgm:prSet/>
      <dgm:spPr/>
      <dgm:t>
        <a:bodyPr/>
        <a:lstStyle/>
        <a:p>
          <a:endParaRPr lang="en-US" noProof="0" dirty="0"/>
        </a:p>
      </dgm:t>
    </dgm:pt>
    <dgm:pt modelId="{AA00D653-8762-4E8B-AD5D-DB627F98F4A9}" type="sibTrans" cxnId="{90E2AC65-54EE-41EE-B67F-5112DCCD0008}">
      <dgm:prSet/>
      <dgm:spPr/>
      <dgm:t>
        <a:bodyPr/>
        <a:lstStyle/>
        <a:p>
          <a:endParaRPr lang="en-US" noProof="0" dirty="0"/>
        </a:p>
      </dgm:t>
    </dgm:pt>
    <dgm:pt modelId="{001343C6-9D93-433E-9B7C-27619359B74C}" type="pres">
      <dgm:prSet presAssocID="{8081A6FC-4924-40B1-8DD5-24C2D91ACD4D}" presName="hierChild1" presStyleCnt="0">
        <dgm:presLayoutVars>
          <dgm:orgChart val="1"/>
          <dgm:chPref val="1"/>
          <dgm:dir/>
          <dgm:animOne val="branch"/>
          <dgm:animLvl val="lvl"/>
          <dgm:resizeHandles/>
        </dgm:presLayoutVars>
      </dgm:prSet>
      <dgm:spPr/>
      <dgm:t>
        <a:bodyPr/>
        <a:lstStyle/>
        <a:p>
          <a:endParaRPr lang="es-MX"/>
        </a:p>
      </dgm:t>
    </dgm:pt>
    <dgm:pt modelId="{80F77E6F-081F-475E-9CD3-D1FA722038A1}" type="pres">
      <dgm:prSet presAssocID="{0AEC3695-91A6-4CDC-B9AF-FDFE3DCCBB49}" presName="hierRoot1" presStyleCnt="0">
        <dgm:presLayoutVars>
          <dgm:hierBranch val="init"/>
        </dgm:presLayoutVars>
      </dgm:prSet>
      <dgm:spPr/>
    </dgm:pt>
    <dgm:pt modelId="{9FCE1BA5-E313-4BFD-8E7F-C5075AB978FE}" type="pres">
      <dgm:prSet presAssocID="{0AEC3695-91A6-4CDC-B9AF-FDFE3DCCBB49}" presName="rootComposite1" presStyleCnt="0"/>
      <dgm:spPr/>
    </dgm:pt>
    <dgm:pt modelId="{2016A68E-A96C-4B9A-9070-548A68478A7E}" type="pres">
      <dgm:prSet presAssocID="{0AEC3695-91A6-4CDC-B9AF-FDFE3DCCBB49}" presName="rootText1" presStyleLbl="node0" presStyleIdx="0" presStyleCnt="1">
        <dgm:presLayoutVars>
          <dgm:chPref val="3"/>
        </dgm:presLayoutVars>
      </dgm:prSet>
      <dgm:spPr/>
      <dgm:t>
        <a:bodyPr/>
        <a:lstStyle/>
        <a:p>
          <a:endParaRPr lang="es-MX"/>
        </a:p>
      </dgm:t>
    </dgm:pt>
    <dgm:pt modelId="{31B059F5-096B-495D-9F0F-1A2A990C5A5F}" type="pres">
      <dgm:prSet presAssocID="{0AEC3695-91A6-4CDC-B9AF-FDFE3DCCBB49}" presName="rootConnector1" presStyleLbl="node1" presStyleIdx="0" presStyleCnt="0"/>
      <dgm:spPr/>
      <dgm:t>
        <a:bodyPr/>
        <a:lstStyle/>
        <a:p>
          <a:endParaRPr lang="es-MX"/>
        </a:p>
      </dgm:t>
    </dgm:pt>
    <dgm:pt modelId="{DDD30959-B3E6-4E1C-B14F-1941748292B6}" type="pres">
      <dgm:prSet presAssocID="{0AEC3695-91A6-4CDC-B9AF-FDFE3DCCBB49}" presName="hierChild2" presStyleCnt="0"/>
      <dgm:spPr/>
    </dgm:pt>
    <dgm:pt modelId="{F9D9BF14-B71D-4665-B168-FF433271B871}" type="pres">
      <dgm:prSet presAssocID="{3C805DEC-2565-4E61-839F-FA64BBFC5A35}" presName="Name64" presStyleLbl="parChTrans1D2" presStyleIdx="0" presStyleCnt="3"/>
      <dgm:spPr/>
      <dgm:t>
        <a:bodyPr/>
        <a:lstStyle/>
        <a:p>
          <a:endParaRPr lang="es-MX"/>
        </a:p>
      </dgm:t>
    </dgm:pt>
    <dgm:pt modelId="{68DBA2E7-F38B-4766-9A9B-04CF57806CCD}" type="pres">
      <dgm:prSet presAssocID="{8F0E146D-2C50-4DD0-B9CC-89296C1B3B42}" presName="hierRoot2" presStyleCnt="0">
        <dgm:presLayoutVars>
          <dgm:hierBranch val="init"/>
        </dgm:presLayoutVars>
      </dgm:prSet>
      <dgm:spPr/>
    </dgm:pt>
    <dgm:pt modelId="{FAC15EF0-C996-4D10-A1E9-3194BFE4416F}" type="pres">
      <dgm:prSet presAssocID="{8F0E146D-2C50-4DD0-B9CC-89296C1B3B42}" presName="rootComposite" presStyleCnt="0"/>
      <dgm:spPr/>
    </dgm:pt>
    <dgm:pt modelId="{8391EDDE-A8B8-4448-9E78-9B95A525E55B}" type="pres">
      <dgm:prSet presAssocID="{8F0E146D-2C50-4DD0-B9CC-89296C1B3B42}" presName="rootText" presStyleLbl="node2" presStyleIdx="0" presStyleCnt="3">
        <dgm:presLayoutVars>
          <dgm:chPref val="3"/>
        </dgm:presLayoutVars>
      </dgm:prSet>
      <dgm:spPr/>
      <dgm:t>
        <a:bodyPr/>
        <a:lstStyle/>
        <a:p>
          <a:endParaRPr lang="es-MX"/>
        </a:p>
      </dgm:t>
    </dgm:pt>
    <dgm:pt modelId="{CCB1D548-BDA0-4B22-999D-DB8D0005EF28}" type="pres">
      <dgm:prSet presAssocID="{8F0E146D-2C50-4DD0-B9CC-89296C1B3B42}" presName="rootConnector" presStyleLbl="node2" presStyleIdx="0" presStyleCnt="3"/>
      <dgm:spPr/>
      <dgm:t>
        <a:bodyPr/>
        <a:lstStyle/>
        <a:p>
          <a:endParaRPr lang="es-MX"/>
        </a:p>
      </dgm:t>
    </dgm:pt>
    <dgm:pt modelId="{5F1A1124-6407-49C8-A687-65E8B29ACD36}" type="pres">
      <dgm:prSet presAssocID="{8F0E146D-2C50-4DD0-B9CC-89296C1B3B42}" presName="hierChild4" presStyleCnt="0"/>
      <dgm:spPr/>
    </dgm:pt>
    <dgm:pt modelId="{83A806F5-A0B8-4BA1-8051-7B34F9AD86EB}" type="pres">
      <dgm:prSet presAssocID="{37F16070-7367-4C66-98FD-BF7D1E59A59C}" presName="Name64" presStyleLbl="parChTrans1D3" presStyleIdx="0" presStyleCnt="5"/>
      <dgm:spPr/>
      <dgm:t>
        <a:bodyPr/>
        <a:lstStyle/>
        <a:p>
          <a:endParaRPr lang="es-MX"/>
        </a:p>
      </dgm:t>
    </dgm:pt>
    <dgm:pt modelId="{5480CCE6-6A43-498B-A770-3147B229E09D}" type="pres">
      <dgm:prSet presAssocID="{DCCE5CE0-E6B6-42D0-AC78-66E033990D27}" presName="hierRoot2" presStyleCnt="0">
        <dgm:presLayoutVars>
          <dgm:hierBranch val="init"/>
        </dgm:presLayoutVars>
      </dgm:prSet>
      <dgm:spPr/>
    </dgm:pt>
    <dgm:pt modelId="{A953E90E-8619-4C4C-B059-2CA7C2A63C3A}" type="pres">
      <dgm:prSet presAssocID="{DCCE5CE0-E6B6-42D0-AC78-66E033990D27}" presName="rootComposite" presStyleCnt="0"/>
      <dgm:spPr/>
    </dgm:pt>
    <dgm:pt modelId="{6F58A74E-713B-4FB7-9502-03A595ED98FA}" type="pres">
      <dgm:prSet presAssocID="{DCCE5CE0-E6B6-42D0-AC78-66E033990D27}" presName="rootText" presStyleLbl="node3" presStyleIdx="0" presStyleCnt="5">
        <dgm:presLayoutVars>
          <dgm:chPref val="3"/>
        </dgm:presLayoutVars>
      </dgm:prSet>
      <dgm:spPr/>
      <dgm:t>
        <a:bodyPr/>
        <a:lstStyle/>
        <a:p>
          <a:endParaRPr lang="es-MX"/>
        </a:p>
      </dgm:t>
    </dgm:pt>
    <dgm:pt modelId="{577D0C94-D2BE-404F-BE16-B299493E1FE5}" type="pres">
      <dgm:prSet presAssocID="{DCCE5CE0-E6B6-42D0-AC78-66E033990D27}" presName="rootConnector" presStyleLbl="node3" presStyleIdx="0" presStyleCnt="5"/>
      <dgm:spPr/>
      <dgm:t>
        <a:bodyPr/>
        <a:lstStyle/>
        <a:p>
          <a:endParaRPr lang="es-MX"/>
        </a:p>
      </dgm:t>
    </dgm:pt>
    <dgm:pt modelId="{6F59897C-1CE5-465C-B2FC-6C75BAECABC7}" type="pres">
      <dgm:prSet presAssocID="{DCCE5CE0-E6B6-42D0-AC78-66E033990D27}" presName="hierChild4" presStyleCnt="0"/>
      <dgm:spPr/>
    </dgm:pt>
    <dgm:pt modelId="{1A394FA0-5074-43AF-AEA5-D3C01A413C0E}" type="pres">
      <dgm:prSet presAssocID="{DCCE5CE0-E6B6-42D0-AC78-66E033990D27}" presName="hierChild5" presStyleCnt="0"/>
      <dgm:spPr/>
    </dgm:pt>
    <dgm:pt modelId="{8966F2FF-4041-4B40-8F7E-D4E3DBE51CB9}" type="pres">
      <dgm:prSet presAssocID="{6CD62E00-10EF-4B28-8A27-87E957480B5D}" presName="Name64" presStyleLbl="parChTrans1D3" presStyleIdx="1" presStyleCnt="5"/>
      <dgm:spPr/>
      <dgm:t>
        <a:bodyPr/>
        <a:lstStyle/>
        <a:p>
          <a:endParaRPr lang="es-MX"/>
        </a:p>
      </dgm:t>
    </dgm:pt>
    <dgm:pt modelId="{6ED31220-559A-489F-AABD-650DC5DE4FCE}" type="pres">
      <dgm:prSet presAssocID="{387E46A2-B7DB-4978-858A-278C85793292}" presName="hierRoot2" presStyleCnt="0">
        <dgm:presLayoutVars>
          <dgm:hierBranch val="init"/>
        </dgm:presLayoutVars>
      </dgm:prSet>
      <dgm:spPr/>
    </dgm:pt>
    <dgm:pt modelId="{FAC228C7-D971-4947-B1BD-BF27D58AA0F3}" type="pres">
      <dgm:prSet presAssocID="{387E46A2-B7DB-4978-858A-278C85793292}" presName="rootComposite" presStyleCnt="0"/>
      <dgm:spPr/>
    </dgm:pt>
    <dgm:pt modelId="{77551580-E885-48CF-B54A-870117B63FC8}" type="pres">
      <dgm:prSet presAssocID="{387E46A2-B7DB-4978-858A-278C85793292}" presName="rootText" presStyleLbl="node3" presStyleIdx="1" presStyleCnt="5">
        <dgm:presLayoutVars>
          <dgm:chPref val="3"/>
        </dgm:presLayoutVars>
      </dgm:prSet>
      <dgm:spPr/>
      <dgm:t>
        <a:bodyPr/>
        <a:lstStyle/>
        <a:p>
          <a:endParaRPr lang="es-MX"/>
        </a:p>
      </dgm:t>
    </dgm:pt>
    <dgm:pt modelId="{6B86D596-35CA-4B47-940D-85581A9EB60E}" type="pres">
      <dgm:prSet presAssocID="{387E46A2-B7DB-4978-858A-278C85793292}" presName="rootConnector" presStyleLbl="node3" presStyleIdx="1" presStyleCnt="5"/>
      <dgm:spPr/>
      <dgm:t>
        <a:bodyPr/>
        <a:lstStyle/>
        <a:p>
          <a:endParaRPr lang="es-MX"/>
        </a:p>
      </dgm:t>
    </dgm:pt>
    <dgm:pt modelId="{75E2FD74-0E8A-4AE9-8954-E3916F5103BC}" type="pres">
      <dgm:prSet presAssocID="{387E46A2-B7DB-4978-858A-278C85793292}" presName="hierChild4" presStyleCnt="0"/>
      <dgm:spPr/>
    </dgm:pt>
    <dgm:pt modelId="{4C0D80B7-0D15-4218-8EA2-7682856133F2}" type="pres">
      <dgm:prSet presAssocID="{387E46A2-B7DB-4978-858A-278C85793292}" presName="hierChild5" presStyleCnt="0"/>
      <dgm:spPr/>
    </dgm:pt>
    <dgm:pt modelId="{26EAED1D-1F74-4ADB-AA6D-567403D9FC65}" type="pres">
      <dgm:prSet presAssocID="{8F0E146D-2C50-4DD0-B9CC-89296C1B3B42}" presName="hierChild5" presStyleCnt="0"/>
      <dgm:spPr/>
    </dgm:pt>
    <dgm:pt modelId="{79E2E265-F74A-48E0-9F8C-9C1AA1A3FF07}" type="pres">
      <dgm:prSet presAssocID="{E854FA91-15AC-409C-9CE2-9586E9172D75}" presName="Name64" presStyleLbl="parChTrans1D2" presStyleIdx="1" presStyleCnt="3"/>
      <dgm:spPr/>
      <dgm:t>
        <a:bodyPr/>
        <a:lstStyle/>
        <a:p>
          <a:endParaRPr lang="es-MX"/>
        </a:p>
      </dgm:t>
    </dgm:pt>
    <dgm:pt modelId="{D50DB2CD-FFC0-45C8-8862-16173DE6070C}" type="pres">
      <dgm:prSet presAssocID="{62D00D1A-EB1C-4C02-A8BD-0BD5688E4076}" presName="hierRoot2" presStyleCnt="0">
        <dgm:presLayoutVars>
          <dgm:hierBranch val="init"/>
        </dgm:presLayoutVars>
      </dgm:prSet>
      <dgm:spPr/>
    </dgm:pt>
    <dgm:pt modelId="{F3E0AC27-1CAF-4284-A8B7-21D6D4F1BCE4}" type="pres">
      <dgm:prSet presAssocID="{62D00D1A-EB1C-4C02-A8BD-0BD5688E4076}" presName="rootComposite" presStyleCnt="0"/>
      <dgm:spPr/>
    </dgm:pt>
    <dgm:pt modelId="{12E4EE79-7363-4C3E-8F11-D08AD442319E}" type="pres">
      <dgm:prSet presAssocID="{62D00D1A-EB1C-4C02-A8BD-0BD5688E4076}" presName="rootText" presStyleLbl="node2" presStyleIdx="1" presStyleCnt="3">
        <dgm:presLayoutVars>
          <dgm:chPref val="3"/>
        </dgm:presLayoutVars>
      </dgm:prSet>
      <dgm:spPr/>
      <dgm:t>
        <a:bodyPr/>
        <a:lstStyle/>
        <a:p>
          <a:endParaRPr lang="es-MX"/>
        </a:p>
      </dgm:t>
    </dgm:pt>
    <dgm:pt modelId="{CC33494B-25D8-45A0-B981-451B41A05C48}" type="pres">
      <dgm:prSet presAssocID="{62D00D1A-EB1C-4C02-A8BD-0BD5688E4076}" presName="rootConnector" presStyleLbl="node2" presStyleIdx="1" presStyleCnt="3"/>
      <dgm:spPr/>
      <dgm:t>
        <a:bodyPr/>
        <a:lstStyle/>
        <a:p>
          <a:endParaRPr lang="es-MX"/>
        </a:p>
      </dgm:t>
    </dgm:pt>
    <dgm:pt modelId="{8B71C539-BA09-4464-8821-9C99518BB541}" type="pres">
      <dgm:prSet presAssocID="{62D00D1A-EB1C-4C02-A8BD-0BD5688E4076}" presName="hierChild4" presStyleCnt="0"/>
      <dgm:spPr/>
    </dgm:pt>
    <dgm:pt modelId="{61C69E08-1A09-41C5-B776-B9E7674DBF7F}" type="pres">
      <dgm:prSet presAssocID="{BBB10294-906C-4578-9D74-0E676EB87596}" presName="Name64" presStyleLbl="parChTrans1D3" presStyleIdx="2" presStyleCnt="5"/>
      <dgm:spPr/>
      <dgm:t>
        <a:bodyPr/>
        <a:lstStyle/>
        <a:p>
          <a:endParaRPr lang="es-MX"/>
        </a:p>
      </dgm:t>
    </dgm:pt>
    <dgm:pt modelId="{ADAC50EE-AB22-4533-AFEE-9D7276DA79FE}" type="pres">
      <dgm:prSet presAssocID="{24525C18-43F8-45B5-8E77-7CDB2AD96F89}" presName="hierRoot2" presStyleCnt="0">
        <dgm:presLayoutVars>
          <dgm:hierBranch val="init"/>
        </dgm:presLayoutVars>
      </dgm:prSet>
      <dgm:spPr/>
    </dgm:pt>
    <dgm:pt modelId="{0A51B5FD-C475-461E-9BD8-7F1822EA9D0A}" type="pres">
      <dgm:prSet presAssocID="{24525C18-43F8-45B5-8E77-7CDB2AD96F89}" presName="rootComposite" presStyleCnt="0"/>
      <dgm:spPr/>
    </dgm:pt>
    <dgm:pt modelId="{C5812E82-EAC3-4E83-9E48-179D861DEDC5}" type="pres">
      <dgm:prSet presAssocID="{24525C18-43F8-45B5-8E77-7CDB2AD96F89}" presName="rootText" presStyleLbl="node3" presStyleIdx="2" presStyleCnt="5">
        <dgm:presLayoutVars>
          <dgm:chPref val="3"/>
        </dgm:presLayoutVars>
      </dgm:prSet>
      <dgm:spPr/>
      <dgm:t>
        <a:bodyPr/>
        <a:lstStyle/>
        <a:p>
          <a:endParaRPr lang="es-MX"/>
        </a:p>
      </dgm:t>
    </dgm:pt>
    <dgm:pt modelId="{926E2EB3-4BCF-49BE-85ED-1C9B6E67F828}" type="pres">
      <dgm:prSet presAssocID="{24525C18-43F8-45B5-8E77-7CDB2AD96F89}" presName="rootConnector" presStyleLbl="node3" presStyleIdx="2" presStyleCnt="5"/>
      <dgm:spPr/>
      <dgm:t>
        <a:bodyPr/>
        <a:lstStyle/>
        <a:p>
          <a:endParaRPr lang="es-MX"/>
        </a:p>
      </dgm:t>
    </dgm:pt>
    <dgm:pt modelId="{5EEF57F5-769B-4EAF-A669-A57805C4CE25}" type="pres">
      <dgm:prSet presAssocID="{24525C18-43F8-45B5-8E77-7CDB2AD96F89}" presName="hierChild4" presStyleCnt="0"/>
      <dgm:spPr/>
    </dgm:pt>
    <dgm:pt modelId="{FF539D7F-A959-491B-977E-5DDA7F57F2EC}" type="pres">
      <dgm:prSet presAssocID="{24525C18-43F8-45B5-8E77-7CDB2AD96F89}" presName="hierChild5" presStyleCnt="0"/>
      <dgm:spPr/>
    </dgm:pt>
    <dgm:pt modelId="{E42BB1F5-9FBD-4E62-BDD9-C89F5298264C}" type="pres">
      <dgm:prSet presAssocID="{62D00D1A-EB1C-4C02-A8BD-0BD5688E4076}" presName="hierChild5" presStyleCnt="0"/>
      <dgm:spPr/>
    </dgm:pt>
    <dgm:pt modelId="{A3877AB0-17F9-430B-92DB-9285232EDB28}" type="pres">
      <dgm:prSet presAssocID="{8A3905D1-C513-49BE-8EDD-777A0D769F0D}" presName="Name64" presStyleLbl="parChTrans1D2" presStyleIdx="2" presStyleCnt="3"/>
      <dgm:spPr/>
      <dgm:t>
        <a:bodyPr/>
        <a:lstStyle/>
        <a:p>
          <a:endParaRPr lang="es-MX"/>
        </a:p>
      </dgm:t>
    </dgm:pt>
    <dgm:pt modelId="{F7C252CB-A63E-496A-A422-948D4DA1F59F}" type="pres">
      <dgm:prSet presAssocID="{49B90F07-62BC-4238-8B85-0040FF9BEF43}" presName="hierRoot2" presStyleCnt="0">
        <dgm:presLayoutVars>
          <dgm:hierBranch val="init"/>
        </dgm:presLayoutVars>
      </dgm:prSet>
      <dgm:spPr/>
    </dgm:pt>
    <dgm:pt modelId="{E3FC0D3A-D1E6-4D20-9731-5EF38A30F360}" type="pres">
      <dgm:prSet presAssocID="{49B90F07-62BC-4238-8B85-0040FF9BEF43}" presName="rootComposite" presStyleCnt="0"/>
      <dgm:spPr/>
    </dgm:pt>
    <dgm:pt modelId="{FD19D6DE-511B-4D18-B465-E74C96FB2514}" type="pres">
      <dgm:prSet presAssocID="{49B90F07-62BC-4238-8B85-0040FF9BEF43}" presName="rootText" presStyleLbl="node2" presStyleIdx="2" presStyleCnt="3">
        <dgm:presLayoutVars>
          <dgm:chPref val="3"/>
        </dgm:presLayoutVars>
      </dgm:prSet>
      <dgm:spPr/>
      <dgm:t>
        <a:bodyPr/>
        <a:lstStyle/>
        <a:p>
          <a:endParaRPr lang="es-MX"/>
        </a:p>
      </dgm:t>
    </dgm:pt>
    <dgm:pt modelId="{0C2CE443-CD25-4184-8A33-860CDF4F57FB}" type="pres">
      <dgm:prSet presAssocID="{49B90F07-62BC-4238-8B85-0040FF9BEF43}" presName="rootConnector" presStyleLbl="node2" presStyleIdx="2" presStyleCnt="3"/>
      <dgm:spPr/>
      <dgm:t>
        <a:bodyPr/>
        <a:lstStyle/>
        <a:p>
          <a:endParaRPr lang="es-MX"/>
        </a:p>
      </dgm:t>
    </dgm:pt>
    <dgm:pt modelId="{99342175-E3C1-46DD-AEF1-F42A70367F6A}" type="pres">
      <dgm:prSet presAssocID="{49B90F07-62BC-4238-8B85-0040FF9BEF43}" presName="hierChild4" presStyleCnt="0"/>
      <dgm:spPr/>
    </dgm:pt>
    <dgm:pt modelId="{86B43953-B8AE-4436-9EE9-948751FA72C0}" type="pres">
      <dgm:prSet presAssocID="{B7D4BD31-C39A-40D9-A22D-4AF6B3E64576}" presName="Name64" presStyleLbl="parChTrans1D3" presStyleIdx="3" presStyleCnt="5"/>
      <dgm:spPr/>
      <dgm:t>
        <a:bodyPr/>
        <a:lstStyle/>
        <a:p>
          <a:endParaRPr lang="es-MX"/>
        </a:p>
      </dgm:t>
    </dgm:pt>
    <dgm:pt modelId="{C118ADA7-9F88-492F-8D54-FCC22192DB09}" type="pres">
      <dgm:prSet presAssocID="{EA4D2ACC-2CDC-476C-834C-26B055EFB5C4}" presName="hierRoot2" presStyleCnt="0">
        <dgm:presLayoutVars>
          <dgm:hierBranch val="init"/>
        </dgm:presLayoutVars>
      </dgm:prSet>
      <dgm:spPr/>
    </dgm:pt>
    <dgm:pt modelId="{DA4F7B0A-94D6-46F5-82FE-F92BD63D1FDB}" type="pres">
      <dgm:prSet presAssocID="{EA4D2ACC-2CDC-476C-834C-26B055EFB5C4}" presName="rootComposite" presStyleCnt="0"/>
      <dgm:spPr/>
    </dgm:pt>
    <dgm:pt modelId="{4873A13C-F7A6-4450-8EF8-54734FDA5F4A}" type="pres">
      <dgm:prSet presAssocID="{EA4D2ACC-2CDC-476C-834C-26B055EFB5C4}" presName="rootText" presStyleLbl="node3" presStyleIdx="3" presStyleCnt="5">
        <dgm:presLayoutVars>
          <dgm:chPref val="3"/>
        </dgm:presLayoutVars>
      </dgm:prSet>
      <dgm:spPr/>
      <dgm:t>
        <a:bodyPr/>
        <a:lstStyle/>
        <a:p>
          <a:endParaRPr lang="es-MX"/>
        </a:p>
      </dgm:t>
    </dgm:pt>
    <dgm:pt modelId="{1705ED92-5E9E-496F-BDB3-1BE88D9BFACD}" type="pres">
      <dgm:prSet presAssocID="{EA4D2ACC-2CDC-476C-834C-26B055EFB5C4}" presName="rootConnector" presStyleLbl="node3" presStyleIdx="3" presStyleCnt="5"/>
      <dgm:spPr/>
      <dgm:t>
        <a:bodyPr/>
        <a:lstStyle/>
        <a:p>
          <a:endParaRPr lang="es-MX"/>
        </a:p>
      </dgm:t>
    </dgm:pt>
    <dgm:pt modelId="{7AB6C770-3BBE-4369-A049-8C3FF0D840B5}" type="pres">
      <dgm:prSet presAssocID="{EA4D2ACC-2CDC-476C-834C-26B055EFB5C4}" presName="hierChild4" presStyleCnt="0"/>
      <dgm:spPr/>
    </dgm:pt>
    <dgm:pt modelId="{AB1335EC-1E81-4F1F-96DF-DBCA0C94C3BE}" type="pres">
      <dgm:prSet presAssocID="{F23A3CEE-197B-4839-8C8F-D47AEC447016}" presName="Name64" presStyleLbl="parChTrans1D4" presStyleIdx="0" presStyleCnt="5"/>
      <dgm:spPr/>
      <dgm:t>
        <a:bodyPr/>
        <a:lstStyle/>
        <a:p>
          <a:endParaRPr lang="es-MX"/>
        </a:p>
      </dgm:t>
    </dgm:pt>
    <dgm:pt modelId="{0134F6A6-13C3-4160-9700-5A3A43043255}" type="pres">
      <dgm:prSet presAssocID="{B8D09A36-0B3B-4C64-987B-FCE25C97DBED}" presName="hierRoot2" presStyleCnt="0">
        <dgm:presLayoutVars>
          <dgm:hierBranch val="init"/>
        </dgm:presLayoutVars>
      </dgm:prSet>
      <dgm:spPr/>
    </dgm:pt>
    <dgm:pt modelId="{9F56EC80-4E76-4738-A916-56E7BEBE3E8E}" type="pres">
      <dgm:prSet presAssocID="{B8D09A36-0B3B-4C64-987B-FCE25C97DBED}" presName="rootComposite" presStyleCnt="0"/>
      <dgm:spPr/>
    </dgm:pt>
    <dgm:pt modelId="{EDA38264-80A1-4853-ACA3-235BB7F8C3EF}" type="pres">
      <dgm:prSet presAssocID="{B8D09A36-0B3B-4C64-987B-FCE25C97DBED}" presName="rootText" presStyleLbl="node4" presStyleIdx="0" presStyleCnt="5">
        <dgm:presLayoutVars>
          <dgm:chPref val="3"/>
        </dgm:presLayoutVars>
      </dgm:prSet>
      <dgm:spPr/>
      <dgm:t>
        <a:bodyPr/>
        <a:lstStyle/>
        <a:p>
          <a:endParaRPr lang="es-MX"/>
        </a:p>
      </dgm:t>
    </dgm:pt>
    <dgm:pt modelId="{1F57864B-69AF-478B-9297-EB7C9DE42D68}" type="pres">
      <dgm:prSet presAssocID="{B8D09A36-0B3B-4C64-987B-FCE25C97DBED}" presName="rootConnector" presStyleLbl="node4" presStyleIdx="0" presStyleCnt="5"/>
      <dgm:spPr/>
      <dgm:t>
        <a:bodyPr/>
        <a:lstStyle/>
        <a:p>
          <a:endParaRPr lang="es-MX"/>
        </a:p>
      </dgm:t>
    </dgm:pt>
    <dgm:pt modelId="{B75AF075-96AD-44F9-9AAD-E1D22BA78976}" type="pres">
      <dgm:prSet presAssocID="{B8D09A36-0B3B-4C64-987B-FCE25C97DBED}" presName="hierChild4" presStyleCnt="0"/>
      <dgm:spPr/>
    </dgm:pt>
    <dgm:pt modelId="{B2402BCA-9ECD-48D7-81E2-F0E4EDBDAFF1}" type="pres">
      <dgm:prSet presAssocID="{B8D09A36-0B3B-4C64-987B-FCE25C97DBED}" presName="hierChild5" presStyleCnt="0"/>
      <dgm:spPr/>
    </dgm:pt>
    <dgm:pt modelId="{16208498-746D-4002-A378-6CC431FC408B}" type="pres">
      <dgm:prSet presAssocID="{4EF3E64A-2D7E-4EF3-A882-150F19977A2F}" presName="Name64" presStyleLbl="parChTrans1D4" presStyleIdx="1" presStyleCnt="5"/>
      <dgm:spPr/>
      <dgm:t>
        <a:bodyPr/>
        <a:lstStyle/>
        <a:p>
          <a:endParaRPr lang="es-MX"/>
        </a:p>
      </dgm:t>
    </dgm:pt>
    <dgm:pt modelId="{1C136668-9B1D-459E-B94D-7B1683B56BE8}" type="pres">
      <dgm:prSet presAssocID="{D4151245-B98F-4CE3-BD7D-78EF60FDC331}" presName="hierRoot2" presStyleCnt="0">
        <dgm:presLayoutVars>
          <dgm:hierBranch val="init"/>
        </dgm:presLayoutVars>
      </dgm:prSet>
      <dgm:spPr/>
    </dgm:pt>
    <dgm:pt modelId="{9F1940B9-EC46-4795-8077-604F85C37B08}" type="pres">
      <dgm:prSet presAssocID="{D4151245-B98F-4CE3-BD7D-78EF60FDC331}" presName="rootComposite" presStyleCnt="0"/>
      <dgm:spPr/>
    </dgm:pt>
    <dgm:pt modelId="{70F5B7E8-97E4-4EEA-8B4F-842203B19628}" type="pres">
      <dgm:prSet presAssocID="{D4151245-B98F-4CE3-BD7D-78EF60FDC331}" presName="rootText" presStyleLbl="node4" presStyleIdx="1" presStyleCnt="5">
        <dgm:presLayoutVars>
          <dgm:chPref val="3"/>
        </dgm:presLayoutVars>
      </dgm:prSet>
      <dgm:spPr/>
      <dgm:t>
        <a:bodyPr/>
        <a:lstStyle/>
        <a:p>
          <a:endParaRPr lang="es-MX"/>
        </a:p>
      </dgm:t>
    </dgm:pt>
    <dgm:pt modelId="{4577C556-F002-4085-B0EB-62681ECC8BBF}" type="pres">
      <dgm:prSet presAssocID="{D4151245-B98F-4CE3-BD7D-78EF60FDC331}" presName="rootConnector" presStyleLbl="node4" presStyleIdx="1" presStyleCnt="5"/>
      <dgm:spPr/>
      <dgm:t>
        <a:bodyPr/>
        <a:lstStyle/>
        <a:p>
          <a:endParaRPr lang="es-MX"/>
        </a:p>
      </dgm:t>
    </dgm:pt>
    <dgm:pt modelId="{741B78FE-883D-4FC2-BD25-FEE29FD14E71}" type="pres">
      <dgm:prSet presAssocID="{D4151245-B98F-4CE3-BD7D-78EF60FDC331}" presName="hierChild4" presStyleCnt="0"/>
      <dgm:spPr/>
    </dgm:pt>
    <dgm:pt modelId="{A7D3536F-7359-49BC-B34E-9596456DC0BE}" type="pres">
      <dgm:prSet presAssocID="{D4151245-B98F-4CE3-BD7D-78EF60FDC331}" presName="hierChild5" presStyleCnt="0"/>
      <dgm:spPr/>
    </dgm:pt>
    <dgm:pt modelId="{41FB3A64-59B1-47A8-92DE-4E23BE3507C2}" type="pres">
      <dgm:prSet presAssocID="{F4B99C35-6051-4C25-AF4B-399F5561A989}" presName="Name64" presStyleLbl="parChTrans1D4" presStyleIdx="2" presStyleCnt="5"/>
      <dgm:spPr/>
      <dgm:t>
        <a:bodyPr/>
        <a:lstStyle/>
        <a:p>
          <a:endParaRPr lang="es-MX"/>
        </a:p>
      </dgm:t>
    </dgm:pt>
    <dgm:pt modelId="{25CB515D-F3F9-4F95-93A8-4DAD1C1A6B0F}" type="pres">
      <dgm:prSet presAssocID="{F0B0F89C-3E7B-4902-BC32-6BB9097C94EC}" presName="hierRoot2" presStyleCnt="0">
        <dgm:presLayoutVars>
          <dgm:hierBranch val="init"/>
        </dgm:presLayoutVars>
      </dgm:prSet>
      <dgm:spPr/>
    </dgm:pt>
    <dgm:pt modelId="{E4ADC475-5E8C-42C5-8692-6385021A4E44}" type="pres">
      <dgm:prSet presAssocID="{F0B0F89C-3E7B-4902-BC32-6BB9097C94EC}" presName="rootComposite" presStyleCnt="0"/>
      <dgm:spPr/>
    </dgm:pt>
    <dgm:pt modelId="{09BD5291-5A85-4A63-B572-4229CAD87384}" type="pres">
      <dgm:prSet presAssocID="{F0B0F89C-3E7B-4902-BC32-6BB9097C94EC}" presName="rootText" presStyleLbl="node4" presStyleIdx="2" presStyleCnt="5">
        <dgm:presLayoutVars>
          <dgm:chPref val="3"/>
        </dgm:presLayoutVars>
      </dgm:prSet>
      <dgm:spPr/>
      <dgm:t>
        <a:bodyPr/>
        <a:lstStyle/>
        <a:p>
          <a:endParaRPr lang="es-MX"/>
        </a:p>
      </dgm:t>
    </dgm:pt>
    <dgm:pt modelId="{B7FE6BB9-FE10-4B5E-B2A0-B50532FE946C}" type="pres">
      <dgm:prSet presAssocID="{F0B0F89C-3E7B-4902-BC32-6BB9097C94EC}" presName="rootConnector" presStyleLbl="node4" presStyleIdx="2" presStyleCnt="5"/>
      <dgm:spPr/>
      <dgm:t>
        <a:bodyPr/>
        <a:lstStyle/>
        <a:p>
          <a:endParaRPr lang="es-MX"/>
        </a:p>
      </dgm:t>
    </dgm:pt>
    <dgm:pt modelId="{E6E27E10-916C-4FAA-A840-0435E9242CF5}" type="pres">
      <dgm:prSet presAssocID="{F0B0F89C-3E7B-4902-BC32-6BB9097C94EC}" presName="hierChild4" presStyleCnt="0"/>
      <dgm:spPr/>
    </dgm:pt>
    <dgm:pt modelId="{0BCDA434-97A4-4A2F-AD47-0426FA6EB60F}" type="pres">
      <dgm:prSet presAssocID="{F0B0F89C-3E7B-4902-BC32-6BB9097C94EC}" presName="hierChild5" presStyleCnt="0"/>
      <dgm:spPr/>
    </dgm:pt>
    <dgm:pt modelId="{8D4EC9BE-DA10-4791-B833-2BF274AF6F14}" type="pres">
      <dgm:prSet presAssocID="{EA4D2ACC-2CDC-476C-834C-26B055EFB5C4}" presName="hierChild5" presStyleCnt="0"/>
      <dgm:spPr/>
    </dgm:pt>
    <dgm:pt modelId="{4A68E468-6504-4ABF-BA27-A6A2AB56F4B7}" type="pres">
      <dgm:prSet presAssocID="{7BE899FE-52F4-42B7-80F4-88FD6F8FABE5}" presName="Name64" presStyleLbl="parChTrans1D3" presStyleIdx="4" presStyleCnt="5"/>
      <dgm:spPr/>
      <dgm:t>
        <a:bodyPr/>
        <a:lstStyle/>
        <a:p>
          <a:endParaRPr lang="es-MX"/>
        </a:p>
      </dgm:t>
    </dgm:pt>
    <dgm:pt modelId="{898DB672-738B-488C-A321-C4E65E4DCCAF}" type="pres">
      <dgm:prSet presAssocID="{FB3C4DD2-3E4F-4E22-B086-D6DFFE4EE057}" presName="hierRoot2" presStyleCnt="0">
        <dgm:presLayoutVars>
          <dgm:hierBranch val="init"/>
        </dgm:presLayoutVars>
      </dgm:prSet>
      <dgm:spPr/>
    </dgm:pt>
    <dgm:pt modelId="{FAA8499F-CF5D-46E9-89AA-B484D6A9C28A}" type="pres">
      <dgm:prSet presAssocID="{FB3C4DD2-3E4F-4E22-B086-D6DFFE4EE057}" presName="rootComposite" presStyleCnt="0"/>
      <dgm:spPr/>
    </dgm:pt>
    <dgm:pt modelId="{9546D872-7642-4A03-A107-376F7CCB4FEF}" type="pres">
      <dgm:prSet presAssocID="{FB3C4DD2-3E4F-4E22-B086-D6DFFE4EE057}" presName="rootText" presStyleLbl="node3" presStyleIdx="4" presStyleCnt="5">
        <dgm:presLayoutVars>
          <dgm:chPref val="3"/>
        </dgm:presLayoutVars>
      </dgm:prSet>
      <dgm:spPr/>
      <dgm:t>
        <a:bodyPr/>
        <a:lstStyle/>
        <a:p>
          <a:endParaRPr lang="es-MX"/>
        </a:p>
      </dgm:t>
    </dgm:pt>
    <dgm:pt modelId="{368F243C-F4DA-4019-86F0-68C896613F19}" type="pres">
      <dgm:prSet presAssocID="{FB3C4DD2-3E4F-4E22-B086-D6DFFE4EE057}" presName="rootConnector" presStyleLbl="node3" presStyleIdx="4" presStyleCnt="5"/>
      <dgm:spPr/>
      <dgm:t>
        <a:bodyPr/>
        <a:lstStyle/>
        <a:p>
          <a:endParaRPr lang="es-MX"/>
        </a:p>
      </dgm:t>
    </dgm:pt>
    <dgm:pt modelId="{8190F560-A90F-43E5-8328-BA36E7B7AE3B}" type="pres">
      <dgm:prSet presAssocID="{FB3C4DD2-3E4F-4E22-B086-D6DFFE4EE057}" presName="hierChild4" presStyleCnt="0"/>
      <dgm:spPr/>
    </dgm:pt>
    <dgm:pt modelId="{1756731C-EEF3-4185-92F7-B9FBC3DE8AD7}" type="pres">
      <dgm:prSet presAssocID="{17AE2411-C4B1-4330-BD87-148A1F8D4AFE}" presName="Name64" presStyleLbl="parChTrans1D4" presStyleIdx="3" presStyleCnt="5"/>
      <dgm:spPr/>
      <dgm:t>
        <a:bodyPr/>
        <a:lstStyle/>
        <a:p>
          <a:endParaRPr lang="es-MX"/>
        </a:p>
      </dgm:t>
    </dgm:pt>
    <dgm:pt modelId="{FF03DE36-081D-4365-BF84-78E48425EFBC}" type="pres">
      <dgm:prSet presAssocID="{0701864F-3839-4D45-918F-46B4B71058E9}" presName="hierRoot2" presStyleCnt="0">
        <dgm:presLayoutVars>
          <dgm:hierBranch val="init"/>
        </dgm:presLayoutVars>
      </dgm:prSet>
      <dgm:spPr/>
    </dgm:pt>
    <dgm:pt modelId="{E6DE6719-E098-4B42-9BBC-FD3AB0BA3D72}" type="pres">
      <dgm:prSet presAssocID="{0701864F-3839-4D45-918F-46B4B71058E9}" presName="rootComposite" presStyleCnt="0"/>
      <dgm:spPr/>
    </dgm:pt>
    <dgm:pt modelId="{8A50AF49-C6CD-4C78-94BA-30D8940D07E3}" type="pres">
      <dgm:prSet presAssocID="{0701864F-3839-4D45-918F-46B4B71058E9}" presName="rootText" presStyleLbl="node4" presStyleIdx="3" presStyleCnt="5">
        <dgm:presLayoutVars>
          <dgm:chPref val="3"/>
        </dgm:presLayoutVars>
      </dgm:prSet>
      <dgm:spPr/>
      <dgm:t>
        <a:bodyPr/>
        <a:lstStyle/>
        <a:p>
          <a:endParaRPr lang="es-MX"/>
        </a:p>
      </dgm:t>
    </dgm:pt>
    <dgm:pt modelId="{6319986C-4860-4F42-9A45-F9AC01270660}" type="pres">
      <dgm:prSet presAssocID="{0701864F-3839-4D45-918F-46B4B71058E9}" presName="rootConnector" presStyleLbl="node4" presStyleIdx="3" presStyleCnt="5"/>
      <dgm:spPr/>
      <dgm:t>
        <a:bodyPr/>
        <a:lstStyle/>
        <a:p>
          <a:endParaRPr lang="es-MX"/>
        </a:p>
      </dgm:t>
    </dgm:pt>
    <dgm:pt modelId="{D791449A-53D2-4D87-838D-72A0B6A028FE}" type="pres">
      <dgm:prSet presAssocID="{0701864F-3839-4D45-918F-46B4B71058E9}" presName="hierChild4" presStyleCnt="0"/>
      <dgm:spPr/>
    </dgm:pt>
    <dgm:pt modelId="{93F5CF46-19AB-4142-B42B-D63DB5EC9A01}" type="pres">
      <dgm:prSet presAssocID="{0701864F-3839-4D45-918F-46B4B71058E9}" presName="hierChild5" presStyleCnt="0"/>
      <dgm:spPr/>
    </dgm:pt>
    <dgm:pt modelId="{2A70E07A-CD92-4F9A-9608-11831A2B4CDB}" type="pres">
      <dgm:prSet presAssocID="{A9EF1B05-4F4A-41FC-A7CF-81681B4823F9}" presName="Name64" presStyleLbl="parChTrans1D4" presStyleIdx="4" presStyleCnt="5"/>
      <dgm:spPr/>
      <dgm:t>
        <a:bodyPr/>
        <a:lstStyle/>
        <a:p>
          <a:endParaRPr lang="es-MX"/>
        </a:p>
      </dgm:t>
    </dgm:pt>
    <dgm:pt modelId="{1F2C0B5F-93CC-460E-9089-D19A37AF0A6D}" type="pres">
      <dgm:prSet presAssocID="{57778E29-BBF0-4C10-8D67-66061B4335B1}" presName="hierRoot2" presStyleCnt="0">
        <dgm:presLayoutVars>
          <dgm:hierBranch val="init"/>
        </dgm:presLayoutVars>
      </dgm:prSet>
      <dgm:spPr/>
    </dgm:pt>
    <dgm:pt modelId="{6C0FA96F-8AE4-4B8E-993F-8DC13E91AABC}" type="pres">
      <dgm:prSet presAssocID="{57778E29-BBF0-4C10-8D67-66061B4335B1}" presName="rootComposite" presStyleCnt="0"/>
      <dgm:spPr/>
    </dgm:pt>
    <dgm:pt modelId="{1AF75D5E-C8CA-4CD0-9B09-D049F5454FDF}" type="pres">
      <dgm:prSet presAssocID="{57778E29-BBF0-4C10-8D67-66061B4335B1}" presName="rootText" presStyleLbl="node4" presStyleIdx="4" presStyleCnt="5">
        <dgm:presLayoutVars>
          <dgm:chPref val="3"/>
        </dgm:presLayoutVars>
      </dgm:prSet>
      <dgm:spPr/>
      <dgm:t>
        <a:bodyPr/>
        <a:lstStyle/>
        <a:p>
          <a:endParaRPr lang="es-MX"/>
        </a:p>
      </dgm:t>
    </dgm:pt>
    <dgm:pt modelId="{1C8473A9-7042-4DB4-8B3C-D57BF4962026}" type="pres">
      <dgm:prSet presAssocID="{57778E29-BBF0-4C10-8D67-66061B4335B1}" presName="rootConnector" presStyleLbl="node4" presStyleIdx="4" presStyleCnt="5"/>
      <dgm:spPr/>
      <dgm:t>
        <a:bodyPr/>
        <a:lstStyle/>
        <a:p>
          <a:endParaRPr lang="es-MX"/>
        </a:p>
      </dgm:t>
    </dgm:pt>
    <dgm:pt modelId="{FF2E445A-5B66-462E-847E-E4380AFD3A37}" type="pres">
      <dgm:prSet presAssocID="{57778E29-BBF0-4C10-8D67-66061B4335B1}" presName="hierChild4" presStyleCnt="0"/>
      <dgm:spPr/>
    </dgm:pt>
    <dgm:pt modelId="{9759A7F8-B826-4787-93D6-8ACE2FC19132}" type="pres">
      <dgm:prSet presAssocID="{57778E29-BBF0-4C10-8D67-66061B4335B1}" presName="hierChild5" presStyleCnt="0"/>
      <dgm:spPr/>
    </dgm:pt>
    <dgm:pt modelId="{F9DEA91F-23CB-46FF-917D-EA55326D6FF2}" type="pres">
      <dgm:prSet presAssocID="{FB3C4DD2-3E4F-4E22-B086-D6DFFE4EE057}" presName="hierChild5" presStyleCnt="0"/>
      <dgm:spPr/>
    </dgm:pt>
    <dgm:pt modelId="{3054E3CA-4732-4975-B1A6-405367BB0A9D}" type="pres">
      <dgm:prSet presAssocID="{49B90F07-62BC-4238-8B85-0040FF9BEF43}" presName="hierChild5" presStyleCnt="0"/>
      <dgm:spPr/>
    </dgm:pt>
    <dgm:pt modelId="{8502B22E-74FB-4F93-A005-BFA014AF932B}" type="pres">
      <dgm:prSet presAssocID="{0AEC3695-91A6-4CDC-B9AF-FDFE3DCCBB49}" presName="hierChild3" presStyleCnt="0"/>
      <dgm:spPr/>
    </dgm:pt>
  </dgm:ptLst>
  <dgm:cxnLst>
    <dgm:cxn modelId="{4D458D62-C65F-4B27-85B1-1EF24B8C7C5D}" srcId="{62D00D1A-EB1C-4C02-A8BD-0BD5688E4076}" destId="{24525C18-43F8-45B5-8E77-7CDB2AD96F89}" srcOrd="0" destOrd="0" parTransId="{BBB10294-906C-4578-9D74-0E676EB87596}" sibTransId="{D85D8648-BEF3-43E6-86F6-ADCDCA35FC1D}"/>
    <dgm:cxn modelId="{DD071424-88C1-4ABF-8F15-CE48B582C052}" srcId="{49B90F07-62BC-4238-8B85-0040FF9BEF43}" destId="{EA4D2ACC-2CDC-476C-834C-26B055EFB5C4}" srcOrd="0" destOrd="0" parTransId="{B7D4BD31-C39A-40D9-A22D-4AF6B3E64576}" sibTransId="{EBAEE0FC-B9DB-48C5-A0F3-CC368EEB8453}"/>
    <dgm:cxn modelId="{F4880869-B2FC-4FD8-A248-E2B9CBE15EC5}" type="presOf" srcId="{D4151245-B98F-4CE3-BD7D-78EF60FDC331}" destId="{4577C556-F002-4085-B0EB-62681ECC8BBF}" srcOrd="1" destOrd="0" presId="urn:microsoft.com/office/officeart/2009/3/layout/HorizontalOrganizationChart"/>
    <dgm:cxn modelId="{0E64092C-EA01-47B6-8B27-4D2D328E15AB}" type="presOf" srcId="{B8D09A36-0B3B-4C64-987B-FCE25C97DBED}" destId="{1F57864B-69AF-478B-9297-EB7C9DE42D68}" srcOrd="1" destOrd="0" presId="urn:microsoft.com/office/officeart/2009/3/layout/HorizontalOrganizationChart"/>
    <dgm:cxn modelId="{A5C2320F-8E7E-42A9-A06E-2FA84C08924B}" type="presOf" srcId="{F0B0F89C-3E7B-4902-BC32-6BB9097C94EC}" destId="{09BD5291-5A85-4A63-B572-4229CAD87384}" srcOrd="0" destOrd="0" presId="urn:microsoft.com/office/officeart/2009/3/layout/HorizontalOrganizationChart"/>
    <dgm:cxn modelId="{4BA009CA-971C-484F-9C20-48EAAC973ED9}" type="presOf" srcId="{A9EF1B05-4F4A-41FC-A7CF-81681B4823F9}" destId="{2A70E07A-CD92-4F9A-9608-11831A2B4CDB}" srcOrd="0" destOrd="0" presId="urn:microsoft.com/office/officeart/2009/3/layout/HorizontalOrganizationChart"/>
    <dgm:cxn modelId="{D64CA4DD-E7A4-495B-A405-A7426B46C817}" type="presOf" srcId="{FB3C4DD2-3E4F-4E22-B086-D6DFFE4EE057}" destId="{368F243C-F4DA-4019-86F0-68C896613F19}" srcOrd="1" destOrd="0" presId="urn:microsoft.com/office/officeart/2009/3/layout/HorizontalOrganizationChart"/>
    <dgm:cxn modelId="{47FC690B-5163-4BE9-B39B-A28AC15B474F}" type="presOf" srcId="{0AEC3695-91A6-4CDC-B9AF-FDFE3DCCBB49}" destId="{2016A68E-A96C-4B9A-9070-548A68478A7E}" srcOrd="0" destOrd="0" presId="urn:microsoft.com/office/officeart/2009/3/layout/HorizontalOrganizationChart"/>
    <dgm:cxn modelId="{2E3DE991-D632-4425-93C0-312BE3E6ED9E}" type="presOf" srcId="{8F0E146D-2C50-4DD0-B9CC-89296C1B3B42}" destId="{8391EDDE-A8B8-4448-9E78-9B95A525E55B}" srcOrd="0" destOrd="0" presId="urn:microsoft.com/office/officeart/2009/3/layout/HorizontalOrganizationChart"/>
    <dgm:cxn modelId="{19B618C7-A3FD-4DD4-8B9E-BEBCEC00FDA7}" type="presOf" srcId="{387E46A2-B7DB-4978-858A-278C85793292}" destId="{6B86D596-35CA-4B47-940D-85581A9EB60E}" srcOrd="1" destOrd="0" presId="urn:microsoft.com/office/officeart/2009/3/layout/HorizontalOrganizationChart"/>
    <dgm:cxn modelId="{18D237A3-AAFD-44EA-A29A-F30618C9D5C5}" type="presOf" srcId="{0701864F-3839-4D45-918F-46B4B71058E9}" destId="{6319986C-4860-4F42-9A45-F9AC01270660}" srcOrd="1" destOrd="0" presId="urn:microsoft.com/office/officeart/2009/3/layout/HorizontalOrganizationChart"/>
    <dgm:cxn modelId="{0704AB25-13C3-4657-81AE-A890498ECB86}" srcId="{EA4D2ACC-2CDC-476C-834C-26B055EFB5C4}" destId="{B8D09A36-0B3B-4C64-987B-FCE25C97DBED}" srcOrd="0" destOrd="0" parTransId="{F23A3CEE-197B-4839-8C8F-D47AEC447016}" sibTransId="{111970EC-777E-41C0-9E0E-58458EAC9730}"/>
    <dgm:cxn modelId="{E6446C03-309A-40B8-AD27-8241444EF655}" type="presOf" srcId="{B8D09A36-0B3B-4C64-987B-FCE25C97DBED}" destId="{EDA38264-80A1-4853-ACA3-235BB7F8C3EF}" srcOrd="0" destOrd="0" presId="urn:microsoft.com/office/officeart/2009/3/layout/HorizontalOrganizationChart"/>
    <dgm:cxn modelId="{63FEECAE-6AC4-4E0F-AD61-01497C8D5EE0}" type="presOf" srcId="{F0B0F89C-3E7B-4902-BC32-6BB9097C94EC}" destId="{B7FE6BB9-FE10-4B5E-B2A0-B50532FE946C}" srcOrd="1" destOrd="0" presId="urn:microsoft.com/office/officeart/2009/3/layout/HorizontalOrganizationChart"/>
    <dgm:cxn modelId="{4CF11584-3F2B-4416-A000-23B8077C0AE4}" type="presOf" srcId="{37F16070-7367-4C66-98FD-BF7D1E59A59C}" destId="{83A806F5-A0B8-4BA1-8051-7B34F9AD86EB}" srcOrd="0" destOrd="0" presId="urn:microsoft.com/office/officeart/2009/3/layout/HorizontalOrganizationChart"/>
    <dgm:cxn modelId="{B6045B63-F54C-48B8-9198-19DAE2ADB0EB}" type="presOf" srcId="{D4151245-B98F-4CE3-BD7D-78EF60FDC331}" destId="{70F5B7E8-97E4-4EEA-8B4F-842203B19628}" srcOrd="0" destOrd="0" presId="urn:microsoft.com/office/officeart/2009/3/layout/HorizontalOrganizationChart"/>
    <dgm:cxn modelId="{2EFA5A07-CBA0-4CE7-BC39-A9EAA4D67E23}" srcId="{EA4D2ACC-2CDC-476C-834C-26B055EFB5C4}" destId="{F0B0F89C-3E7B-4902-BC32-6BB9097C94EC}" srcOrd="2" destOrd="0" parTransId="{F4B99C35-6051-4C25-AF4B-399F5561A989}" sibTransId="{A8FAED93-932D-44D9-A26B-3DD279EAE4F1}"/>
    <dgm:cxn modelId="{12E9754E-8D4B-4AB8-84AA-F6573EDF8053}" type="presOf" srcId="{24525C18-43F8-45B5-8E77-7CDB2AD96F89}" destId="{C5812E82-EAC3-4E83-9E48-179D861DEDC5}" srcOrd="0" destOrd="0" presId="urn:microsoft.com/office/officeart/2009/3/layout/HorizontalOrganizationChart"/>
    <dgm:cxn modelId="{9221122B-2015-483D-BCEA-8A4961BB527F}" type="presOf" srcId="{387E46A2-B7DB-4978-858A-278C85793292}" destId="{77551580-E885-48CF-B54A-870117B63FC8}" srcOrd="0" destOrd="0" presId="urn:microsoft.com/office/officeart/2009/3/layout/HorizontalOrganizationChart"/>
    <dgm:cxn modelId="{3AE73F08-CDC9-4266-929A-04EA5CBE384D}" type="presOf" srcId="{E854FA91-15AC-409C-9CE2-9586E9172D75}" destId="{79E2E265-F74A-48E0-9F8C-9C1AA1A3FF07}" srcOrd="0" destOrd="0" presId="urn:microsoft.com/office/officeart/2009/3/layout/HorizontalOrganizationChart"/>
    <dgm:cxn modelId="{F559CC1B-7FE4-4ABE-84C3-D12842187187}" srcId="{8081A6FC-4924-40B1-8DD5-24C2D91ACD4D}" destId="{0AEC3695-91A6-4CDC-B9AF-FDFE3DCCBB49}" srcOrd="0" destOrd="0" parTransId="{61216A93-ACC7-4CCD-9872-E5D256D366F1}" sibTransId="{D633AC38-F182-4573-9896-375CDF8D793B}"/>
    <dgm:cxn modelId="{7C7617A7-C1A7-464C-9B0B-B9C05108424E}" type="presOf" srcId="{49B90F07-62BC-4238-8B85-0040FF9BEF43}" destId="{0C2CE443-CD25-4184-8A33-860CDF4F57FB}" srcOrd="1" destOrd="0" presId="urn:microsoft.com/office/officeart/2009/3/layout/HorizontalOrganizationChart"/>
    <dgm:cxn modelId="{3B8189F1-9793-4D0C-89FA-37CF7A921525}" srcId="{0AEC3695-91A6-4CDC-B9AF-FDFE3DCCBB49}" destId="{49B90F07-62BC-4238-8B85-0040FF9BEF43}" srcOrd="2" destOrd="0" parTransId="{8A3905D1-C513-49BE-8EDD-777A0D769F0D}" sibTransId="{80BBED2D-D6C3-4374-9E96-AFE72AEA6C58}"/>
    <dgm:cxn modelId="{814CD501-CA45-44BF-AF2D-45A7F5D5F581}" type="presOf" srcId="{3C805DEC-2565-4E61-839F-FA64BBFC5A35}" destId="{F9D9BF14-B71D-4665-B168-FF433271B871}" srcOrd="0" destOrd="0" presId="urn:microsoft.com/office/officeart/2009/3/layout/HorizontalOrganizationChart"/>
    <dgm:cxn modelId="{BA8988B8-E8E1-4924-A1D7-CB6D5B2E02AD}" type="presOf" srcId="{62D00D1A-EB1C-4C02-A8BD-0BD5688E4076}" destId="{CC33494B-25D8-45A0-B981-451B41A05C48}" srcOrd="1" destOrd="0" presId="urn:microsoft.com/office/officeart/2009/3/layout/HorizontalOrganizationChart"/>
    <dgm:cxn modelId="{E69FF49E-B188-4AEE-8292-F015165091DA}" type="presOf" srcId="{6CD62E00-10EF-4B28-8A27-87E957480B5D}" destId="{8966F2FF-4041-4B40-8F7E-D4E3DBE51CB9}" srcOrd="0" destOrd="0" presId="urn:microsoft.com/office/officeart/2009/3/layout/HorizontalOrganizationChart"/>
    <dgm:cxn modelId="{CEF16F97-7402-4CEA-99E9-F53D301418A0}" type="presOf" srcId="{4EF3E64A-2D7E-4EF3-A882-150F19977A2F}" destId="{16208498-746D-4002-A378-6CC431FC408B}" srcOrd="0" destOrd="0" presId="urn:microsoft.com/office/officeart/2009/3/layout/HorizontalOrganizationChart"/>
    <dgm:cxn modelId="{5B98EA92-3957-4766-9D33-3B3DF634282A}" type="presOf" srcId="{F4B99C35-6051-4C25-AF4B-399F5561A989}" destId="{41FB3A64-59B1-47A8-92DE-4E23BE3507C2}" srcOrd="0" destOrd="0" presId="urn:microsoft.com/office/officeart/2009/3/layout/HorizontalOrganizationChart"/>
    <dgm:cxn modelId="{2C588D21-69F5-4CA3-9EE7-FCE6B4232285}" srcId="{49B90F07-62BC-4238-8B85-0040FF9BEF43}" destId="{FB3C4DD2-3E4F-4E22-B086-D6DFFE4EE057}" srcOrd="1" destOrd="0" parTransId="{7BE899FE-52F4-42B7-80F4-88FD6F8FABE5}" sibTransId="{B609225F-7B8C-40BB-B029-E7D8E9E59DD2}"/>
    <dgm:cxn modelId="{3FD45A41-6FF4-4A40-B9F7-581D056A9569}" type="presOf" srcId="{F23A3CEE-197B-4839-8C8F-D47AEC447016}" destId="{AB1335EC-1E81-4F1F-96DF-DBCA0C94C3BE}" srcOrd="0" destOrd="0" presId="urn:microsoft.com/office/officeart/2009/3/layout/HorizontalOrganizationChart"/>
    <dgm:cxn modelId="{06C5288D-785A-455D-9DBF-AF478EF6BB0D}" type="presOf" srcId="{DCCE5CE0-E6B6-42D0-AC78-66E033990D27}" destId="{6F58A74E-713B-4FB7-9502-03A595ED98FA}" srcOrd="0" destOrd="0" presId="urn:microsoft.com/office/officeart/2009/3/layout/HorizontalOrganizationChart"/>
    <dgm:cxn modelId="{90E2AC65-54EE-41EE-B67F-5112DCCD0008}" srcId="{FB3C4DD2-3E4F-4E22-B086-D6DFFE4EE057}" destId="{57778E29-BBF0-4C10-8D67-66061B4335B1}" srcOrd="1" destOrd="0" parTransId="{A9EF1B05-4F4A-41FC-A7CF-81681B4823F9}" sibTransId="{AA00D653-8762-4E8B-AD5D-DB627F98F4A9}"/>
    <dgm:cxn modelId="{54839BEC-2C09-4BAB-9E1C-4942D9004524}" type="presOf" srcId="{7BE899FE-52F4-42B7-80F4-88FD6F8FABE5}" destId="{4A68E468-6504-4ABF-BA27-A6A2AB56F4B7}" srcOrd="0" destOrd="0" presId="urn:microsoft.com/office/officeart/2009/3/layout/HorizontalOrganizationChart"/>
    <dgm:cxn modelId="{0557D2C3-74AB-4953-BD4E-74600B44EC47}" type="presOf" srcId="{0AEC3695-91A6-4CDC-B9AF-FDFE3DCCBB49}" destId="{31B059F5-096B-495D-9F0F-1A2A990C5A5F}" srcOrd="1" destOrd="0" presId="urn:microsoft.com/office/officeart/2009/3/layout/HorizontalOrganizationChart"/>
    <dgm:cxn modelId="{96923E7B-93F2-4121-82EA-EF423F110D54}" srcId="{EA4D2ACC-2CDC-476C-834C-26B055EFB5C4}" destId="{D4151245-B98F-4CE3-BD7D-78EF60FDC331}" srcOrd="1" destOrd="0" parTransId="{4EF3E64A-2D7E-4EF3-A882-150F19977A2F}" sibTransId="{15C9BBF6-1533-43A6-868E-D12347D2D369}"/>
    <dgm:cxn modelId="{EBBFCE7A-E8E3-499D-A285-5DDB662FAD65}" type="presOf" srcId="{0701864F-3839-4D45-918F-46B4B71058E9}" destId="{8A50AF49-C6CD-4C78-94BA-30D8940D07E3}" srcOrd="0" destOrd="0" presId="urn:microsoft.com/office/officeart/2009/3/layout/HorizontalOrganizationChart"/>
    <dgm:cxn modelId="{0635599C-2368-4BE0-B8CC-D0B981E056E9}" type="presOf" srcId="{EA4D2ACC-2CDC-476C-834C-26B055EFB5C4}" destId="{1705ED92-5E9E-496F-BDB3-1BE88D9BFACD}" srcOrd="1" destOrd="0" presId="urn:microsoft.com/office/officeart/2009/3/layout/HorizontalOrganizationChart"/>
    <dgm:cxn modelId="{050E0D7E-F42B-4246-BD8B-D1745646A22F}" type="presOf" srcId="{EA4D2ACC-2CDC-476C-834C-26B055EFB5C4}" destId="{4873A13C-F7A6-4450-8EF8-54734FDA5F4A}" srcOrd="0" destOrd="0" presId="urn:microsoft.com/office/officeart/2009/3/layout/HorizontalOrganizationChart"/>
    <dgm:cxn modelId="{D49997B9-31DB-4D53-A040-ABC895AF2A8A}" srcId="{0AEC3695-91A6-4CDC-B9AF-FDFE3DCCBB49}" destId="{8F0E146D-2C50-4DD0-B9CC-89296C1B3B42}" srcOrd="0" destOrd="0" parTransId="{3C805DEC-2565-4E61-839F-FA64BBFC5A35}" sibTransId="{A12BE48A-64A6-4334-90CF-20FF15C03C1C}"/>
    <dgm:cxn modelId="{2D2C845C-8058-4EFE-AE20-97EC180436DF}" type="presOf" srcId="{17AE2411-C4B1-4330-BD87-148A1F8D4AFE}" destId="{1756731C-EEF3-4185-92F7-B9FBC3DE8AD7}" srcOrd="0" destOrd="0" presId="urn:microsoft.com/office/officeart/2009/3/layout/HorizontalOrganizationChart"/>
    <dgm:cxn modelId="{A71190DC-C829-4770-B08C-958A1BC9369F}" srcId="{8F0E146D-2C50-4DD0-B9CC-89296C1B3B42}" destId="{DCCE5CE0-E6B6-42D0-AC78-66E033990D27}" srcOrd="0" destOrd="0" parTransId="{37F16070-7367-4C66-98FD-BF7D1E59A59C}" sibTransId="{B987FD3C-683E-43F6-B74A-F5ABC50CB6F0}"/>
    <dgm:cxn modelId="{47926CE5-B356-448E-97FF-BD6C82F05CDD}" type="presOf" srcId="{57778E29-BBF0-4C10-8D67-66061B4335B1}" destId="{1AF75D5E-C8CA-4CD0-9B09-D049F5454FDF}" srcOrd="0" destOrd="0" presId="urn:microsoft.com/office/officeart/2009/3/layout/HorizontalOrganizationChart"/>
    <dgm:cxn modelId="{6319E22B-D9EC-4E9E-BEDD-7E1B595437A9}" type="presOf" srcId="{49B90F07-62BC-4238-8B85-0040FF9BEF43}" destId="{FD19D6DE-511B-4D18-B465-E74C96FB2514}" srcOrd="0" destOrd="0" presId="urn:microsoft.com/office/officeart/2009/3/layout/HorizontalOrganizationChart"/>
    <dgm:cxn modelId="{85CCB9D4-9480-4B3D-9E1A-114CD5A9D885}" type="presOf" srcId="{8A3905D1-C513-49BE-8EDD-777A0D769F0D}" destId="{A3877AB0-17F9-430B-92DB-9285232EDB28}" srcOrd="0" destOrd="0" presId="urn:microsoft.com/office/officeart/2009/3/layout/HorizontalOrganizationChart"/>
    <dgm:cxn modelId="{DDE8433F-0D64-4525-AB12-2EE1E1BFABF7}" srcId="{8F0E146D-2C50-4DD0-B9CC-89296C1B3B42}" destId="{387E46A2-B7DB-4978-858A-278C85793292}" srcOrd="1" destOrd="0" parTransId="{6CD62E00-10EF-4B28-8A27-87E957480B5D}" sibTransId="{BBEC7729-FF06-4C12-A50A-DA396A57DA62}"/>
    <dgm:cxn modelId="{82B7D082-1BCA-467A-B073-92A5BA0AFBE1}" type="presOf" srcId="{8F0E146D-2C50-4DD0-B9CC-89296C1B3B42}" destId="{CCB1D548-BDA0-4B22-999D-DB8D0005EF28}" srcOrd="1" destOrd="0" presId="urn:microsoft.com/office/officeart/2009/3/layout/HorizontalOrganizationChart"/>
    <dgm:cxn modelId="{2E3A2282-0AF3-4659-A2FF-8BBF63253DB5}" srcId="{0AEC3695-91A6-4CDC-B9AF-FDFE3DCCBB49}" destId="{62D00D1A-EB1C-4C02-A8BD-0BD5688E4076}" srcOrd="1" destOrd="0" parTransId="{E854FA91-15AC-409C-9CE2-9586E9172D75}" sibTransId="{152E2AE9-2180-4D7F-A23D-8234508DE056}"/>
    <dgm:cxn modelId="{C04C0147-9B4F-464F-ACFB-26022FA605EF}" type="presOf" srcId="{24525C18-43F8-45B5-8E77-7CDB2AD96F89}" destId="{926E2EB3-4BCF-49BE-85ED-1C9B6E67F828}" srcOrd="1" destOrd="0" presId="urn:microsoft.com/office/officeart/2009/3/layout/HorizontalOrganizationChart"/>
    <dgm:cxn modelId="{9DF9389D-CEAD-4DEE-9578-90115001F0AD}" type="presOf" srcId="{8081A6FC-4924-40B1-8DD5-24C2D91ACD4D}" destId="{001343C6-9D93-433E-9B7C-27619359B74C}" srcOrd="0" destOrd="0" presId="urn:microsoft.com/office/officeart/2009/3/layout/HorizontalOrganizationChart"/>
    <dgm:cxn modelId="{BE77AEEC-7DB0-427B-ACB8-008C890D0E53}" type="presOf" srcId="{62D00D1A-EB1C-4C02-A8BD-0BD5688E4076}" destId="{12E4EE79-7363-4C3E-8F11-D08AD442319E}" srcOrd="0" destOrd="0" presId="urn:microsoft.com/office/officeart/2009/3/layout/HorizontalOrganizationChart"/>
    <dgm:cxn modelId="{F95B007D-462E-426D-9C4F-F636A3716127}" type="presOf" srcId="{DCCE5CE0-E6B6-42D0-AC78-66E033990D27}" destId="{577D0C94-D2BE-404F-BE16-B299493E1FE5}" srcOrd="1" destOrd="0" presId="urn:microsoft.com/office/officeart/2009/3/layout/HorizontalOrganizationChart"/>
    <dgm:cxn modelId="{5F06D74D-9FB9-49CF-8959-0D7250EBF1D2}" type="presOf" srcId="{57778E29-BBF0-4C10-8D67-66061B4335B1}" destId="{1C8473A9-7042-4DB4-8B3C-D57BF4962026}" srcOrd="1" destOrd="0" presId="urn:microsoft.com/office/officeart/2009/3/layout/HorizontalOrganizationChart"/>
    <dgm:cxn modelId="{E0E6BD94-87D7-4E12-8E31-0BBC27A8C817}" type="presOf" srcId="{FB3C4DD2-3E4F-4E22-B086-D6DFFE4EE057}" destId="{9546D872-7642-4A03-A107-376F7CCB4FEF}" srcOrd="0" destOrd="0" presId="urn:microsoft.com/office/officeart/2009/3/layout/HorizontalOrganizationChart"/>
    <dgm:cxn modelId="{8621CECA-0FDF-4534-B073-602618B0BB64}" type="presOf" srcId="{BBB10294-906C-4578-9D74-0E676EB87596}" destId="{61C69E08-1A09-41C5-B776-B9E7674DBF7F}" srcOrd="0" destOrd="0" presId="urn:microsoft.com/office/officeart/2009/3/layout/HorizontalOrganizationChart"/>
    <dgm:cxn modelId="{676802F6-C8A3-4797-8711-9E5847B439C2}" srcId="{FB3C4DD2-3E4F-4E22-B086-D6DFFE4EE057}" destId="{0701864F-3839-4D45-918F-46B4B71058E9}" srcOrd="0" destOrd="0" parTransId="{17AE2411-C4B1-4330-BD87-148A1F8D4AFE}" sibTransId="{5D2AD619-2804-44E2-8C84-1FA49996072E}"/>
    <dgm:cxn modelId="{FB08CE27-034E-4207-9C14-7B56E09F2592}" type="presOf" srcId="{B7D4BD31-C39A-40D9-A22D-4AF6B3E64576}" destId="{86B43953-B8AE-4436-9EE9-948751FA72C0}" srcOrd="0" destOrd="0" presId="urn:microsoft.com/office/officeart/2009/3/layout/HorizontalOrganizationChart"/>
    <dgm:cxn modelId="{C6F0F54B-C076-4370-B9B8-E2FF7E94A833}" type="presParOf" srcId="{001343C6-9D93-433E-9B7C-27619359B74C}" destId="{80F77E6F-081F-475E-9CD3-D1FA722038A1}" srcOrd="0" destOrd="0" presId="urn:microsoft.com/office/officeart/2009/3/layout/HorizontalOrganizationChart"/>
    <dgm:cxn modelId="{C2C01A79-DB2A-44AC-903D-25923FB3C0F3}" type="presParOf" srcId="{80F77E6F-081F-475E-9CD3-D1FA722038A1}" destId="{9FCE1BA5-E313-4BFD-8E7F-C5075AB978FE}" srcOrd="0" destOrd="0" presId="urn:microsoft.com/office/officeart/2009/3/layout/HorizontalOrganizationChart"/>
    <dgm:cxn modelId="{B4BC9AC0-8199-451F-BBEC-C375F7B0D841}" type="presParOf" srcId="{9FCE1BA5-E313-4BFD-8E7F-C5075AB978FE}" destId="{2016A68E-A96C-4B9A-9070-548A68478A7E}" srcOrd="0" destOrd="0" presId="urn:microsoft.com/office/officeart/2009/3/layout/HorizontalOrganizationChart"/>
    <dgm:cxn modelId="{BF3BEF80-572F-40B4-8ED6-1F1DF7CF5B4B}" type="presParOf" srcId="{9FCE1BA5-E313-4BFD-8E7F-C5075AB978FE}" destId="{31B059F5-096B-495D-9F0F-1A2A990C5A5F}" srcOrd="1" destOrd="0" presId="urn:microsoft.com/office/officeart/2009/3/layout/HorizontalOrganizationChart"/>
    <dgm:cxn modelId="{1A4BD403-CF01-4398-A956-14F2838F6BF6}" type="presParOf" srcId="{80F77E6F-081F-475E-9CD3-D1FA722038A1}" destId="{DDD30959-B3E6-4E1C-B14F-1941748292B6}" srcOrd="1" destOrd="0" presId="urn:microsoft.com/office/officeart/2009/3/layout/HorizontalOrganizationChart"/>
    <dgm:cxn modelId="{EC7CB216-647D-4EDB-A38C-C5EFCD9C9C20}" type="presParOf" srcId="{DDD30959-B3E6-4E1C-B14F-1941748292B6}" destId="{F9D9BF14-B71D-4665-B168-FF433271B871}" srcOrd="0" destOrd="0" presId="urn:microsoft.com/office/officeart/2009/3/layout/HorizontalOrganizationChart"/>
    <dgm:cxn modelId="{6EE06D2C-9CCF-40C9-A383-1523A63FECAD}" type="presParOf" srcId="{DDD30959-B3E6-4E1C-B14F-1941748292B6}" destId="{68DBA2E7-F38B-4766-9A9B-04CF57806CCD}" srcOrd="1" destOrd="0" presId="urn:microsoft.com/office/officeart/2009/3/layout/HorizontalOrganizationChart"/>
    <dgm:cxn modelId="{CAC7BD0B-C7E5-4F72-AC80-399DED052F18}" type="presParOf" srcId="{68DBA2E7-F38B-4766-9A9B-04CF57806CCD}" destId="{FAC15EF0-C996-4D10-A1E9-3194BFE4416F}" srcOrd="0" destOrd="0" presId="urn:microsoft.com/office/officeart/2009/3/layout/HorizontalOrganizationChart"/>
    <dgm:cxn modelId="{BFE05C9E-C6AC-4C71-822B-833AE4541AAC}" type="presParOf" srcId="{FAC15EF0-C996-4D10-A1E9-3194BFE4416F}" destId="{8391EDDE-A8B8-4448-9E78-9B95A525E55B}" srcOrd="0" destOrd="0" presId="urn:microsoft.com/office/officeart/2009/3/layout/HorizontalOrganizationChart"/>
    <dgm:cxn modelId="{99C70903-1A69-4730-B4F9-6DA21682AC23}" type="presParOf" srcId="{FAC15EF0-C996-4D10-A1E9-3194BFE4416F}" destId="{CCB1D548-BDA0-4B22-999D-DB8D0005EF28}" srcOrd="1" destOrd="0" presId="urn:microsoft.com/office/officeart/2009/3/layout/HorizontalOrganizationChart"/>
    <dgm:cxn modelId="{7E500876-2BA9-4122-90A5-94222F4B8D07}" type="presParOf" srcId="{68DBA2E7-F38B-4766-9A9B-04CF57806CCD}" destId="{5F1A1124-6407-49C8-A687-65E8B29ACD36}" srcOrd="1" destOrd="0" presId="urn:microsoft.com/office/officeart/2009/3/layout/HorizontalOrganizationChart"/>
    <dgm:cxn modelId="{CEE3B1C2-9FC5-410B-8B0E-21771C362ED2}" type="presParOf" srcId="{5F1A1124-6407-49C8-A687-65E8B29ACD36}" destId="{83A806F5-A0B8-4BA1-8051-7B34F9AD86EB}" srcOrd="0" destOrd="0" presId="urn:microsoft.com/office/officeart/2009/3/layout/HorizontalOrganizationChart"/>
    <dgm:cxn modelId="{62B86727-3602-4335-8247-A86F70B481DE}" type="presParOf" srcId="{5F1A1124-6407-49C8-A687-65E8B29ACD36}" destId="{5480CCE6-6A43-498B-A770-3147B229E09D}" srcOrd="1" destOrd="0" presId="urn:microsoft.com/office/officeart/2009/3/layout/HorizontalOrganizationChart"/>
    <dgm:cxn modelId="{67FB54DB-A73A-4051-92BD-0F33AC3ECD2F}" type="presParOf" srcId="{5480CCE6-6A43-498B-A770-3147B229E09D}" destId="{A953E90E-8619-4C4C-B059-2CA7C2A63C3A}" srcOrd="0" destOrd="0" presId="urn:microsoft.com/office/officeart/2009/3/layout/HorizontalOrganizationChart"/>
    <dgm:cxn modelId="{D497547E-8774-4D97-A9A6-4E24435E4DBA}" type="presParOf" srcId="{A953E90E-8619-4C4C-B059-2CA7C2A63C3A}" destId="{6F58A74E-713B-4FB7-9502-03A595ED98FA}" srcOrd="0" destOrd="0" presId="urn:microsoft.com/office/officeart/2009/3/layout/HorizontalOrganizationChart"/>
    <dgm:cxn modelId="{9BE60F1B-6827-499A-86BD-342D69CA5458}" type="presParOf" srcId="{A953E90E-8619-4C4C-B059-2CA7C2A63C3A}" destId="{577D0C94-D2BE-404F-BE16-B299493E1FE5}" srcOrd="1" destOrd="0" presId="urn:microsoft.com/office/officeart/2009/3/layout/HorizontalOrganizationChart"/>
    <dgm:cxn modelId="{79684605-BF66-48A1-BF0C-1282B030B1A4}" type="presParOf" srcId="{5480CCE6-6A43-498B-A770-3147B229E09D}" destId="{6F59897C-1CE5-465C-B2FC-6C75BAECABC7}" srcOrd="1" destOrd="0" presId="urn:microsoft.com/office/officeart/2009/3/layout/HorizontalOrganizationChart"/>
    <dgm:cxn modelId="{03C2A00D-66F8-4C71-B614-F4A5CC6F1FCA}" type="presParOf" srcId="{5480CCE6-6A43-498B-A770-3147B229E09D}" destId="{1A394FA0-5074-43AF-AEA5-D3C01A413C0E}" srcOrd="2" destOrd="0" presId="urn:microsoft.com/office/officeart/2009/3/layout/HorizontalOrganizationChart"/>
    <dgm:cxn modelId="{127521B8-F85B-405C-8894-D50D26E94A04}" type="presParOf" srcId="{5F1A1124-6407-49C8-A687-65E8B29ACD36}" destId="{8966F2FF-4041-4B40-8F7E-D4E3DBE51CB9}" srcOrd="2" destOrd="0" presId="urn:microsoft.com/office/officeart/2009/3/layout/HorizontalOrganizationChart"/>
    <dgm:cxn modelId="{615BB7D9-B6FF-4672-9CC8-1449D7DCAFFD}" type="presParOf" srcId="{5F1A1124-6407-49C8-A687-65E8B29ACD36}" destId="{6ED31220-559A-489F-AABD-650DC5DE4FCE}" srcOrd="3" destOrd="0" presId="urn:microsoft.com/office/officeart/2009/3/layout/HorizontalOrganizationChart"/>
    <dgm:cxn modelId="{1F895DD8-51DD-472C-88A3-3FB88974824D}" type="presParOf" srcId="{6ED31220-559A-489F-AABD-650DC5DE4FCE}" destId="{FAC228C7-D971-4947-B1BD-BF27D58AA0F3}" srcOrd="0" destOrd="0" presId="urn:microsoft.com/office/officeart/2009/3/layout/HorizontalOrganizationChart"/>
    <dgm:cxn modelId="{D9F490D1-6A13-426E-AAC9-76007F3C2FCB}" type="presParOf" srcId="{FAC228C7-D971-4947-B1BD-BF27D58AA0F3}" destId="{77551580-E885-48CF-B54A-870117B63FC8}" srcOrd="0" destOrd="0" presId="urn:microsoft.com/office/officeart/2009/3/layout/HorizontalOrganizationChart"/>
    <dgm:cxn modelId="{C7299CF0-6E39-43BC-B669-D6F473F70556}" type="presParOf" srcId="{FAC228C7-D971-4947-B1BD-BF27D58AA0F3}" destId="{6B86D596-35CA-4B47-940D-85581A9EB60E}" srcOrd="1" destOrd="0" presId="urn:microsoft.com/office/officeart/2009/3/layout/HorizontalOrganizationChart"/>
    <dgm:cxn modelId="{B336291F-48D7-4B22-ACF5-17D3B102D0C2}" type="presParOf" srcId="{6ED31220-559A-489F-AABD-650DC5DE4FCE}" destId="{75E2FD74-0E8A-4AE9-8954-E3916F5103BC}" srcOrd="1" destOrd="0" presId="urn:microsoft.com/office/officeart/2009/3/layout/HorizontalOrganizationChart"/>
    <dgm:cxn modelId="{26105CAA-F31C-4098-888B-6685394C9E15}" type="presParOf" srcId="{6ED31220-559A-489F-AABD-650DC5DE4FCE}" destId="{4C0D80B7-0D15-4218-8EA2-7682856133F2}" srcOrd="2" destOrd="0" presId="urn:microsoft.com/office/officeart/2009/3/layout/HorizontalOrganizationChart"/>
    <dgm:cxn modelId="{BD894BD8-FF6D-42AC-ADC2-8AF131784C43}" type="presParOf" srcId="{68DBA2E7-F38B-4766-9A9B-04CF57806CCD}" destId="{26EAED1D-1F74-4ADB-AA6D-567403D9FC65}" srcOrd="2" destOrd="0" presId="urn:microsoft.com/office/officeart/2009/3/layout/HorizontalOrganizationChart"/>
    <dgm:cxn modelId="{B50C29AE-14BF-42FA-9006-AC7F911AEAD4}" type="presParOf" srcId="{DDD30959-B3E6-4E1C-B14F-1941748292B6}" destId="{79E2E265-F74A-48E0-9F8C-9C1AA1A3FF07}" srcOrd="2" destOrd="0" presId="urn:microsoft.com/office/officeart/2009/3/layout/HorizontalOrganizationChart"/>
    <dgm:cxn modelId="{BE1A58F8-2335-4DC5-A7B2-7A7AFA3AE675}" type="presParOf" srcId="{DDD30959-B3E6-4E1C-B14F-1941748292B6}" destId="{D50DB2CD-FFC0-45C8-8862-16173DE6070C}" srcOrd="3" destOrd="0" presId="urn:microsoft.com/office/officeart/2009/3/layout/HorizontalOrganizationChart"/>
    <dgm:cxn modelId="{37AC2E32-66A4-413C-A820-1C337ED03721}" type="presParOf" srcId="{D50DB2CD-FFC0-45C8-8862-16173DE6070C}" destId="{F3E0AC27-1CAF-4284-A8B7-21D6D4F1BCE4}" srcOrd="0" destOrd="0" presId="urn:microsoft.com/office/officeart/2009/3/layout/HorizontalOrganizationChart"/>
    <dgm:cxn modelId="{6809BBBD-3E55-48B7-AE81-B4732333DADB}" type="presParOf" srcId="{F3E0AC27-1CAF-4284-A8B7-21D6D4F1BCE4}" destId="{12E4EE79-7363-4C3E-8F11-D08AD442319E}" srcOrd="0" destOrd="0" presId="urn:microsoft.com/office/officeart/2009/3/layout/HorizontalOrganizationChart"/>
    <dgm:cxn modelId="{493C5325-28A7-40D8-848A-D0F5CD7B540F}" type="presParOf" srcId="{F3E0AC27-1CAF-4284-A8B7-21D6D4F1BCE4}" destId="{CC33494B-25D8-45A0-B981-451B41A05C48}" srcOrd="1" destOrd="0" presId="urn:microsoft.com/office/officeart/2009/3/layout/HorizontalOrganizationChart"/>
    <dgm:cxn modelId="{63214234-00B3-4858-BEE7-E23ABE9498BC}" type="presParOf" srcId="{D50DB2CD-FFC0-45C8-8862-16173DE6070C}" destId="{8B71C539-BA09-4464-8821-9C99518BB541}" srcOrd="1" destOrd="0" presId="urn:microsoft.com/office/officeart/2009/3/layout/HorizontalOrganizationChart"/>
    <dgm:cxn modelId="{A7E8E7F4-07A6-4B8A-8F0B-CDE9A1B16020}" type="presParOf" srcId="{8B71C539-BA09-4464-8821-9C99518BB541}" destId="{61C69E08-1A09-41C5-B776-B9E7674DBF7F}" srcOrd="0" destOrd="0" presId="urn:microsoft.com/office/officeart/2009/3/layout/HorizontalOrganizationChart"/>
    <dgm:cxn modelId="{974E20B1-FB94-408B-A36F-11A70E1113B0}" type="presParOf" srcId="{8B71C539-BA09-4464-8821-9C99518BB541}" destId="{ADAC50EE-AB22-4533-AFEE-9D7276DA79FE}" srcOrd="1" destOrd="0" presId="urn:microsoft.com/office/officeart/2009/3/layout/HorizontalOrganizationChart"/>
    <dgm:cxn modelId="{1EB71FFA-237D-4645-93EE-DE3FE9AF8FC9}" type="presParOf" srcId="{ADAC50EE-AB22-4533-AFEE-9D7276DA79FE}" destId="{0A51B5FD-C475-461E-9BD8-7F1822EA9D0A}" srcOrd="0" destOrd="0" presId="urn:microsoft.com/office/officeart/2009/3/layout/HorizontalOrganizationChart"/>
    <dgm:cxn modelId="{5E934D8F-04C1-42B4-92E0-3F1BCC08098C}" type="presParOf" srcId="{0A51B5FD-C475-461E-9BD8-7F1822EA9D0A}" destId="{C5812E82-EAC3-4E83-9E48-179D861DEDC5}" srcOrd="0" destOrd="0" presId="urn:microsoft.com/office/officeart/2009/3/layout/HorizontalOrganizationChart"/>
    <dgm:cxn modelId="{1C56332E-D628-497B-ADE8-A2DB706C4E94}" type="presParOf" srcId="{0A51B5FD-C475-461E-9BD8-7F1822EA9D0A}" destId="{926E2EB3-4BCF-49BE-85ED-1C9B6E67F828}" srcOrd="1" destOrd="0" presId="urn:microsoft.com/office/officeart/2009/3/layout/HorizontalOrganizationChart"/>
    <dgm:cxn modelId="{2005F2B3-AFA2-4050-A768-DE58BF98907A}" type="presParOf" srcId="{ADAC50EE-AB22-4533-AFEE-9D7276DA79FE}" destId="{5EEF57F5-769B-4EAF-A669-A57805C4CE25}" srcOrd="1" destOrd="0" presId="urn:microsoft.com/office/officeart/2009/3/layout/HorizontalOrganizationChart"/>
    <dgm:cxn modelId="{1663BA52-3123-470A-9980-80038C1228D8}" type="presParOf" srcId="{ADAC50EE-AB22-4533-AFEE-9D7276DA79FE}" destId="{FF539D7F-A959-491B-977E-5DDA7F57F2EC}" srcOrd="2" destOrd="0" presId="urn:microsoft.com/office/officeart/2009/3/layout/HorizontalOrganizationChart"/>
    <dgm:cxn modelId="{A03BE6A7-C810-494A-99AE-293CC15042E9}" type="presParOf" srcId="{D50DB2CD-FFC0-45C8-8862-16173DE6070C}" destId="{E42BB1F5-9FBD-4E62-BDD9-C89F5298264C}" srcOrd="2" destOrd="0" presId="urn:microsoft.com/office/officeart/2009/3/layout/HorizontalOrganizationChart"/>
    <dgm:cxn modelId="{90D0E0A1-7D1D-4B31-841C-F76D092133FF}" type="presParOf" srcId="{DDD30959-B3E6-4E1C-B14F-1941748292B6}" destId="{A3877AB0-17F9-430B-92DB-9285232EDB28}" srcOrd="4" destOrd="0" presId="urn:microsoft.com/office/officeart/2009/3/layout/HorizontalOrganizationChart"/>
    <dgm:cxn modelId="{09BC48DB-5724-473D-B278-94F09965DF47}" type="presParOf" srcId="{DDD30959-B3E6-4E1C-B14F-1941748292B6}" destId="{F7C252CB-A63E-496A-A422-948D4DA1F59F}" srcOrd="5" destOrd="0" presId="urn:microsoft.com/office/officeart/2009/3/layout/HorizontalOrganizationChart"/>
    <dgm:cxn modelId="{034DCE70-C513-474A-BDA2-5E6EDFC565A1}" type="presParOf" srcId="{F7C252CB-A63E-496A-A422-948D4DA1F59F}" destId="{E3FC0D3A-D1E6-4D20-9731-5EF38A30F360}" srcOrd="0" destOrd="0" presId="urn:microsoft.com/office/officeart/2009/3/layout/HorizontalOrganizationChart"/>
    <dgm:cxn modelId="{2C48FA6E-71DC-42FC-935B-B716BA8A1D53}" type="presParOf" srcId="{E3FC0D3A-D1E6-4D20-9731-5EF38A30F360}" destId="{FD19D6DE-511B-4D18-B465-E74C96FB2514}" srcOrd="0" destOrd="0" presId="urn:microsoft.com/office/officeart/2009/3/layout/HorizontalOrganizationChart"/>
    <dgm:cxn modelId="{33A0A8B1-99D0-4141-9CAF-D11FFB8E1F87}" type="presParOf" srcId="{E3FC0D3A-D1E6-4D20-9731-5EF38A30F360}" destId="{0C2CE443-CD25-4184-8A33-860CDF4F57FB}" srcOrd="1" destOrd="0" presId="urn:microsoft.com/office/officeart/2009/3/layout/HorizontalOrganizationChart"/>
    <dgm:cxn modelId="{A7A3457F-3C45-429C-A291-BCB4D6836ADB}" type="presParOf" srcId="{F7C252CB-A63E-496A-A422-948D4DA1F59F}" destId="{99342175-E3C1-46DD-AEF1-F42A70367F6A}" srcOrd="1" destOrd="0" presId="urn:microsoft.com/office/officeart/2009/3/layout/HorizontalOrganizationChart"/>
    <dgm:cxn modelId="{F52860FC-AA23-4876-8828-1DE76345E7F1}" type="presParOf" srcId="{99342175-E3C1-46DD-AEF1-F42A70367F6A}" destId="{86B43953-B8AE-4436-9EE9-948751FA72C0}" srcOrd="0" destOrd="0" presId="urn:microsoft.com/office/officeart/2009/3/layout/HorizontalOrganizationChart"/>
    <dgm:cxn modelId="{FF80CEAD-9420-414F-B0CF-420533CE9549}" type="presParOf" srcId="{99342175-E3C1-46DD-AEF1-F42A70367F6A}" destId="{C118ADA7-9F88-492F-8D54-FCC22192DB09}" srcOrd="1" destOrd="0" presId="urn:microsoft.com/office/officeart/2009/3/layout/HorizontalOrganizationChart"/>
    <dgm:cxn modelId="{8630B09E-CF31-4F95-A27C-34FAE8F06755}" type="presParOf" srcId="{C118ADA7-9F88-492F-8D54-FCC22192DB09}" destId="{DA4F7B0A-94D6-46F5-82FE-F92BD63D1FDB}" srcOrd="0" destOrd="0" presId="urn:microsoft.com/office/officeart/2009/3/layout/HorizontalOrganizationChart"/>
    <dgm:cxn modelId="{29EE36CB-5815-4769-AC93-69D62AEDCB67}" type="presParOf" srcId="{DA4F7B0A-94D6-46F5-82FE-F92BD63D1FDB}" destId="{4873A13C-F7A6-4450-8EF8-54734FDA5F4A}" srcOrd="0" destOrd="0" presId="urn:microsoft.com/office/officeart/2009/3/layout/HorizontalOrganizationChart"/>
    <dgm:cxn modelId="{DB33514F-A94B-47E4-B6E4-A16EE3BDD9F9}" type="presParOf" srcId="{DA4F7B0A-94D6-46F5-82FE-F92BD63D1FDB}" destId="{1705ED92-5E9E-496F-BDB3-1BE88D9BFACD}" srcOrd="1" destOrd="0" presId="urn:microsoft.com/office/officeart/2009/3/layout/HorizontalOrganizationChart"/>
    <dgm:cxn modelId="{194A1058-EC34-474E-A3D5-972731F696EE}" type="presParOf" srcId="{C118ADA7-9F88-492F-8D54-FCC22192DB09}" destId="{7AB6C770-3BBE-4369-A049-8C3FF0D840B5}" srcOrd="1" destOrd="0" presId="urn:microsoft.com/office/officeart/2009/3/layout/HorizontalOrganizationChart"/>
    <dgm:cxn modelId="{B3044A27-36B8-48D3-8FF4-3DA8D064C793}" type="presParOf" srcId="{7AB6C770-3BBE-4369-A049-8C3FF0D840B5}" destId="{AB1335EC-1E81-4F1F-96DF-DBCA0C94C3BE}" srcOrd="0" destOrd="0" presId="urn:microsoft.com/office/officeart/2009/3/layout/HorizontalOrganizationChart"/>
    <dgm:cxn modelId="{929F3EEA-8F50-49DB-ADDC-B3CA9E9EFA5C}" type="presParOf" srcId="{7AB6C770-3BBE-4369-A049-8C3FF0D840B5}" destId="{0134F6A6-13C3-4160-9700-5A3A43043255}" srcOrd="1" destOrd="0" presId="urn:microsoft.com/office/officeart/2009/3/layout/HorizontalOrganizationChart"/>
    <dgm:cxn modelId="{9F6F0509-A79B-421C-913C-02B0841BD2F2}" type="presParOf" srcId="{0134F6A6-13C3-4160-9700-5A3A43043255}" destId="{9F56EC80-4E76-4738-A916-56E7BEBE3E8E}" srcOrd="0" destOrd="0" presId="urn:microsoft.com/office/officeart/2009/3/layout/HorizontalOrganizationChart"/>
    <dgm:cxn modelId="{0B1FDC2D-0267-421E-8FB6-FAA9D40E2793}" type="presParOf" srcId="{9F56EC80-4E76-4738-A916-56E7BEBE3E8E}" destId="{EDA38264-80A1-4853-ACA3-235BB7F8C3EF}" srcOrd="0" destOrd="0" presId="urn:microsoft.com/office/officeart/2009/3/layout/HorizontalOrganizationChart"/>
    <dgm:cxn modelId="{9D90C499-7301-46A6-991B-96DF00A10C38}" type="presParOf" srcId="{9F56EC80-4E76-4738-A916-56E7BEBE3E8E}" destId="{1F57864B-69AF-478B-9297-EB7C9DE42D68}" srcOrd="1" destOrd="0" presId="urn:microsoft.com/office/officeart/2009/3/layout/HorizontalOrganizationChart"/>
    <dgm:cxn modelId="{51CE581E-461E-4E56-BB34-4551CEF83547}" type="presParOf" srcId="{0134F6A6-13C3-4160-9700-5A3A43043255}" destId="{B75AF075-96AD-44F9-9AAD-E1D22BA78976}" srcOrd="1" destOrd="0" presId="urn:microsoft.com/office/officeart/2009/3/layout/HorizontalOrganizationChart"/>
    <dgm:cxn modelId="{2BEE837F-D8DC-4B05-B908-BEF12C542110}" type="presParOf" srcId="{0134F6A6-13C3-4160-9700-5A3A43043255}" destId="{B2402BCA-9ECD-48D7-81E2-F0E4EDBDAFF1}" srcOrd="2" destOrd="0" presId="urn:microsoft.com/office/officeart/2009/3/layout/HorizontalOrganizationChart"/>
    <dgm:cxn modelId="{9138C6E2-2DB5-464A-A814-BE690D2C8C9F}" type="presParOf" srcId="{7AB6C770-3BBE-4369-A049-8C3FF0D840B5}" destId="{16208498-746D-4002-A378-6CC431FC408B}" srcOrd="2" destOrd="0" presId="urn:microsoft.com/office/officeart/2009/3/layout/HorizontalOrganizationChart"/>
    <dgm:cxn modelId="{8BD122D8-083A-4A7E-811C-7FCFDB05D8A1}" type="presParOf" srcId="{7AB6C770-3BBE-4369-A049-8C3FF0D840B5}" destId="{1C136668-9B1D-459E-B94D-7B1683B56BE8}" srcOrd="3" destOrd="0" presId="urn:microsoft.com/office/officeart/2009/3/layout/HorizontalOrganizationChart"/>
    <dgm:cxn modelId="{4652D146-D1EB-4787-A940-1BA914CBD699}" type="presParOf" srcId="{1C136668-9B1D-459E-B94D-7B1683B56BE8}" destId="{9F1940B9-EC46-4795-8077-604F85C37B08}" srcOrd="0" destOrd="0" presId="urn:microsoft.com/office/officeart/2009/3/layout/HorizontalOrganizationChart"/>
    <dgm:cxn modelId="{62DC3914-4B76-4025-9D8A-5937AB8BA3CD}" type="presParOf" srcId="{9F1940B9-EC46-4795-8077-604F85C37B08}" destId="{70F5B7E8-97E4-4EEA-8B4F-842203B19628}" srcOrd="0" destOrd="0" presId="urn:microsoft.com/office/officeart/2009/3/layout/HorizontalOrganizationChart"/>
    <dgm:cxn modelId="{E7703BF7-9E1F-4336-8CD0-DEFC975F83D0}" type="presParOf" srcId="{9F1940B9-EC46-4795-8077-604F85C37B08}" destId="{4577C556-F002-4085-B0EB-62681ECC8BBF}" srcOrd="1" destOrd="0" presId="urn:microsoft.com/office/officeart/2009/3/layout/HorizontalOrganizationChart"/>
    <dgm:cxn modelId="{497F3848-7744-4D7A-8F09-B65549BCF689}" type="presParOf" srcId="{1C136668-9B1D-459E-B94D-7B1683B56BE8}" destId="{741B78FE-883D-4FC2-BD25-FEE29FD14E71}" srcOrd="1" destOrd="0" presId="urn:microsoft.com/office/officeart/2009/3/layout/HorizontalOrganizationChart"/>
    <dgm:cxn modelId="{769AA1E6-2565-490D-84CE-73163F80EECB}" type="presParOf" srcId="{1C136668-9B1D-459E-B94D-7B1683B56BE8}" destId="{A7D3536F-7359-49BC-B34E-9596456DC0BE}" srcOrd="2" destOrd="0" presId="urn:microsoft.com/office/officeart/2009/3/layout/HorizontalOrganizationChart"/>
    <dgm:cxn modelId="{E314B086-A2AC-41A6-9E3A-4895EEE8B43A}" type="presParOf" srcId="{7AB6C770-3BBE-4369-A049-8C3FF0D840B5}" destId="{41FB3A64-59B1-47A8-92DE-4E23BE3507C2}" srcOrd="4" destOrd="0" presId="urn:microsoft.com/office/officeart/2009/3/layout/HorizontalOrganizationChart"/>
    <dgm:cxn modelId="{ACF22E44-20B9-4040-A37C-728641485455}" type="presParOf" srcId="{7AB6C770-3BBE-4369-A049-8C3FF0D840B5}" destId="{25CB515D-F3F9-4F95-93A8-4DAD1C1A6B0F}" srcOrd="5" destOrd="0" presId="urn:microsoft.com/office/officeart/2009/3/layout/HorizontalOrganizationChart"/>
    <dgm:cxn modelId="{893C7496-88A0-4183-A9E5-B505FFD013C3}" type="presParOf" srcId="{25CB515D-F3F9-4F95-93A8-4DAD1C1A6B0F}" destId="{E4ADC475-5E8C-42C5-8692-6385021A4E44}" srcOrd="0" destOrd="0" presId="urn:microsoft.com/office/officeart/2009/3/layout/HorizontalOrganizationChart"/>
    <dgm:cxn modelId="{A8ED5E82-FB66-448F-9143-72C43D8C4FCA}" type="presParOf" srcId="{E4ADC475-5E8C-42C5-8692-6385021A4E44}" destId="{09BD5291-5A85-4A63-B572-4229CAD87384}" srcOrd="0" destOrd="0" presId="urn:microsoft.com/office/officeart/2009/3/layout/HorizontalOrganizationChart"/>
    <dgm:cxn modelId="{F60A3CAE-13C7-4624-A649-9A96037DA3FC}" type="presParOf" srcId="{E4ADC475-5E8C-42C5-8692-6385021A4E44}" destId="{B7FE6BB9-FE10-4B5E-B2A0-B50532FE946C}" srcOrd="1" destOrd="0" presId="urn:microsoft.com/office/officeart/2009/3/layout/HorizontalOrganizationChart"/>
    <dgm:cxn modelId="{82B2A7DF-5592-42C9-AF1F-D06E0479D3D7}" type="presParOf" srcId="{25CB515D-F3F9-4F95-93A8-4DAD1C1A6B0F}" destId="{E6E27E10-916C-4FAA-A840-0435E9242CF5}" srcOrd="1" destOrd="0" presId="urn:microsoft.com/office/officeart/2009/3/layout/HorizontalOrganizationChart"/>
    <dgm:cxn modelId="{7B45F29E-1B36-44F4-9389-263142C993C5}" type="presParOf" srcId="{25CB515D-F3F9-4F95-93A8-4DAD1C1A6B0F}" destId="{0BCDA434-97A4-4A2F-AD47-0426FA6EB60F}" srcOrd="2" destOrd="0" presId="urn:microsoft.com/office/officeart/2009/3/layout/HorizontalOrganizationChart"/>
    <dgm:cxn modelId="{E53C9851-7333-4D16-ADC1-B80EF44B7774}" type="presParOf" srcId="{C118ADA7-9F88-492F-8D54-FCC22192DB09}" destId="{8D4EC9BE-DA10-4791-B833-2BF274AF6F14}" srcOrd="2" destOrd="0" presId="urn:microsoft.com/office/officeart/2009/3/layout/HorizontalOrganizationChart"/>
    <dgm:cxn modelId="{4C944B85-E494-4098-971A-A75EAFDA2577}" type="presParOf" srcId="{99342175-E3C1-46DD-AEF1-F42A70367F6A}" destId="{4A68E468-6504-4ABF-BA27-A6A2AB56F4B7}" srcOrd="2" destOrd="0" presId="urn:microsoft.com/office/officeart/2009/3/layout/HorizontalOrganizationChart"/>
    <dgm:cxn modelId="{1E6C9E39-7E5C-48C0-8764-BBB21B63F1FE}" type="presParOf" srcId="{99342175-E3C1-46DD-AEF1-F42A70367F6A}" destId="{898DB672-738B-488C-A321-C4E65E4DCCAF}" srcOrd="3" destOrd="0" presId="urn:microsoft.com/office/officeart/2009/3/layout/HorizontalOrganizationChart"/>
    <dgm:cxn modelId="{FC4DD1C0-193D-47CF-A8A0-243F4D8227A3}" type="presParOf" srcId="{898DB672-738B-488C-A321-C4E65E4DCCAF}" destId="{FAA8499F-CF5D-46E9-89AA-B484D6A9C28A}" srcOrd="0" destOrd="0" presId="urn:microsoft.com/office/officeart/2009/3/layout/HorizontalOrganizationChart"/>
    <dgm:cxn modelId="{A61D05DA-7ADC-46DC-B038-8F7DD5F5DD67}" type="presParOf" srcId="{FAA8499F-CF5D-46E9-89AA-B484D6A9C28A}" destId="{9546D872-7642-4A03-A107-376F7CCB4FEF}" srcOrd="0" destOrd="0" presId="urn:microsoft.com/office/officeart/2009/3/layout/HorizontalOrganizationChart"/>
    <dgm:cxn modelId="{276C9794-9F7C-48C6-AA6B-CFBFBC93CE80}" type="presParOf" srcId="{FAA8499F-CF5D-46E9-89AA-B484D6A9C28A}" destId="{368F243C-F4DA-4019-86F0-68C896613F19}" srcOrd="1" destOrd="0" presId="urn:microsoft.com/office/officeart/2009/3/layout/HorizontalOrganizationChart"/>
    <dgm:cxn modelId="{2E4539FC-C3AA-4F46-8838-368D12D0E4F7}" type="presParOf" srcId="{898DB672-738B-488C-A321-C4E65E4DCCAF}" destId="{8190F560-A90F-43E5-8328-BA36E7B7AE3B}" srcOrd="1" destOrd="0" presId="urn:microsoft.com/office/officeart/2009/3/layout/HorizontalOrganizationChart"/>
    <dgm:cxn modelId="{5EF1C119-557F-44DC-87FA-AFFEDFBCB6F1}" type="presParOf" srcId="{8190F560-A90F-43E5-8328-BA36E7B7AE3B}" destId="{1756731C-EEF3-4185-92F7-B9FBC3DE8AD7}" srcOrd="0" destOrd="0" presId="urn:microsoft.com/office/officeart/2009/3/layout/HorizontalOrganizationChart"/>
    <dgm:cxn modelId="{AB2C6E21-DB3F-4543-A777-9F9535565459}" type="presParOf" srcId="{8190F560-A90F-43E5-8328-BA36E7B7AE3B}" destId="{FF03DE36-081D-4365-BF84-78E48425EFBC}" srcOrd="1" destOrd="0" presId="urn:microsoft.com/office/officeart/2009/3/layout/HorizontalOrganizationChart"/>
    <dgm:cxn modelId="{C0EA4F1E-A780-4E28-9B1E-D2DB0BAEB609}" type="presParOf" srcId="{FF03DE36-081D-4365-BF84-78E48425EFBC}" destId="{E6DE6719-E098-4B42-9BBC-FD3AB0BA3D72}" srcOrd="0" destOrd="0" presId="urn:microsoft.com/office/officeart/2009/3/layout/HorizontalOrganizationChart"/>
    <dgm:cxn modelId="{47C8299F-211E-4468-BC42-3692D94BE81F}" type="presParOf" srcId="{E6DE6719-E098-4B42-9BBC-FD3AB0BA3D72}" destId="{8A50AF49-C6CD-4C78-94BA-30D8940D07E3}" srcOrd="0" destOrd="0" presId="urn:microsoft.com/office/officeart/2009/3/layout/HorizontalOrganizationChart"/>
    <dgm:cxn modelId="{A75B1DFC-3A11-45F0-802A-A73DE9B39770}" type="presParOf" srcId="{E6DE6719-E098-4B42-9BBC-FD3AB0BA3D72}" destId="{6319986C-4860-4F42-9A45-F9AC01270660}" srcOrd="1" destOrd="0" presId="urn:microsoft.com/office/officeart/2009/3/layout/HorizontalOrganizationChart"/>
    <dgm:cxn modelId="{A241AEAC-D19B-4E7F-AB28-061C4AEDEEB9}" type="presParOf" srcId="{FF03DE36-081D-4365-BF84-78E48425EFBC}" destId="{D791449A-53D2-4D87-838D-72A0B6A028FE}" srcOrd="1" destOrd="0" presId="urn:microsoft.com/office/officeart/2009/3/layout/HorizontalOrganizationChart"/>
    <dgm:cxn modelId="{81EB0F3F-84B7-4136-B229-26327921E434}" type="presParOf" srcId="{FF03DE36-081D-4365-BF84-78E48425EFBC}" destId="{93F5CF46-19AB-4142-B42B-D63DB5EC9A01}" srcOrd="2" destOrd="0" presId="urn:microsoft.com/office/officeart/2009/3/layout/HorizontalOrganizationChart"/>
    <dgm:cxn modelId="{07966888-EAED-465F-ABA4-B961F0693933}" type="presParOf" srcId="{8190F560-A90F-43E5-8328-BA36E7B7AE3B}" destId="{2A70E07A-CD92-4F9A-9608-11831A2B4CDB}" srcOrd="2" destOrd="0" presId="urn:microsoft.com/office/officeart/2009/3/layout/HorizontalOrganizationChart"/>
    <dgm:cxn modelId="{48D322ED-1604-4C23-9F31-01A834306707}" type="presParOf" srcId="{8190F560-A90F-43E5-8328-BA36E7B7AE3B}" destId="{1F2C0B5F-93CC-460E-9089-D19A37AF0A6D}" srcOrd="3" destOrd="0" presId="urn:microsoft.com/office/officeart/2009/3/layout/HorizontalOrganizationChart"/>
    <dgm:cxn modelId="{5735EE3D-3863-41C0-82CC-1FE68E2ED980}" type="presParOf" srcId="{1F2C0B5F-93CC-460E-9089-D19A37AF0A6D}" destId="{6C0FA96F-8AE4-4B8E-993F-8DC13E91AABC}" srcOrd="0" destOrd="0" presId="urn:microsoft.com/office/officeart/2009/3/layout/HorizontalOrganizationChart"/>
    <dgm:cxn modelId="{3B263885-1A41-44F1-93B3-76120DF32BD2}" type="presParOf" srcId="{6C0FA96F-8AE4-4B8E-993F-8DC13E91AABC}" destId="{1AF75D5E-C8CA-4CD0-9B09-D049F5454FDF}" srcOrd="0" destOrd="0" presId="urn:microsoft.com/office/officeart/2009/3/layout/HorizontalOrganizationChart"/>
    <dgm:cxn modelId="{116C6421-7ECD-4248-B2D1-DA115F43D173}" type="presParOf" srcId="{6C0FA96F-8AE4-4B8E-993F-8DC13E91AABC}" destId="{1C8473A9-7042-4DB4-8B3C-D57BF4962026}" srcOrd="1" destOrd="0" presId="urn:microsoft.com/office/officeart/2009/3/layout/HorizontalOrganizationChart"/>
    <dgm:cxn modelId="{24A24218-B8BE-4E6B-B8F8-DAC3D8D29A9D}" type="presParOf" srcId="{1F2C0B5F-93CC-460E-9089-D19A37AF0A6D}" destId="{FF2E445A-5B66-462E-847E-E4380AFD3A37}" srcOrd="1" destOrd="0" presId="urn:microsoft.com/office/officeart/2009/3/layout/HorizontalOrganizationChart"/>
    <dgm:cxn modelId="{483E9E75-FC6A-414B-88C5-C2A8FF9BA1AE}" type="presParOf" srcId="{1F2C0B5F-93CC-460E-9089-D19A37AF0A6D}" destId="{9759A7F8-B826-4787-93D6-8ACE2FC19132}" srcOrd="2" destOrd="0" presId="urn:microsoft.com/office/officeart/2009/3/layout/HorizontalOrganizationChart"/>
    <dgm:cxn modelId="{BDD71256-4793-4516-B4C5-F3E3A877DBC3}" type="presParOf" srcId="{898DB672-738B-488C-A321-C4E65E4DCCAF}" destId="{F9DEA91F-23CB-46FF-917D-EA55326D6FF2}" srcOrd="2" destOrd="0" presId="urn:microsoft.com/office/officeart/2009/3/layout/HorizontalOrganizationChart"/>
    <dgm:cxn modelId="{AF14877C-95A5-48C9-A003-730232114806}" type="presParOf" srcId="{F7C252CB-A63E-496A-A422-948D4DA1F59F}" destId="{3054E3CA-4732-4975-B1A6-405367BB0A9D}" srcOrd="2" destOrd="0" presId="urn:microsoft.com/office/officeart/2009/3/layout/HorizontalOrganizationChart"/>
    <dgm:cxn modelId="{2D97C45C-3A55-4660-88E6-0E99F5CDDAB7}" type="presParOf" srcId="{80F77E6F-081F-475E-9CD3-D1FA722038A1}" destId="{8502B22E-74FB-4F93-A005-BFA014AF932B}"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A61EE5-8B60-4722-A302-9C158FD03F9C}" type="doc">
      <dgm:prSet loTypeId="urn:microsoft.com/office/officeart/2005/8/layout/radial4" loCatId="relationship" qsTypeId="urn:microsoft.com/office/officeart/2005/8/quickstyle/simple5" qsCatId="simple" csTypeId="urn:microsoft.com/office/officeart/2005/8/colors/colorful1" csCatId="colorful" phldr="1"/>
      <dgm:spPr/>
      <dgm:t>
        <a:bodyPr/>
        <a:lstStyle/>
        <a:p>
          <a:endParaRPr lang="es-MX"/>
        </a:p>
      </dgm:t>
    </dgm:pt>
    <dgm:pt modelId="{1660E3AB-B838-4626-B00E-109095E39429}">
      <dgm:prSet phldrT="[Texto]"/>
      <dgm:spPr/>
      <dgm:t>
        <a:bodyPr/>
        <a:lstStyle/>
        <a:p>
          <a:r>
            <a:rPr lang="en-US" noProof="0" dirty="0" smtClean="0"/>
            <a:t>Sensor usage adaptation</a:t>
          </a:r>
          <a:endParaRPr lang="en-US" noProof="0" dirty="0"/>
        </a:p>
      </dgm:t>
    </dgm:pt>
    <dgm:pt modelId="{E9754487-62DF-41E3-A16A-111BDBE85092}" type="parTrans" cxnId="{8365214E-61F2-4264-90AD-13D3BEB09B5B}">
      <dgm:prSet/>
      <dgm:spPr/>
      <dgm:t>
        <a:bodyPr/>
        <a:lstStyle/>
        <a:p>
          <a:endParaRPr lang="en-US" noProof="0" dirty="0"/>
        </a:p>
      </dgm:t>
    </dgm:pt>
    <dgm:pt modelId="{C0041232-CF16-436A-B0D9-2B37A89C095A}" type="sibTrans" cxnId="{8365214E-61F2-4264-90AD-13D3BEB09B5B}">
      <dgm:prSet/>
      <dgm:spPr/>
      <dgm:t>
        <a:bodyPr/>
        <a:lstStyle/>
        <a:p>
          <a:endParaRPr lang="en-US" noProof="0" dirty="0"/>
        </a:p>
      </dgm:t>
    </dgm:pt>
    <dgm:pt modelId="{BCE97664-5215-49BA-8A7B-7D45E8D87356}">
      <dgm:prSet phldrT="[Texto]"/>
      <dgm:spPr/>
      <dgm:t>
        <a:bodyPr/>
        <a:lstStyle/>
        <a:p>
          <a:r>
            <a:rPr lang="en-US" noProof="0" dirty="0" smtClean="0"/>
            <a:t>Duty cycling</a:t>
          </a:r>
          <a:endParaRPr lang="en-US" noProof="0" dirty="0"/>
        </a:p>
      </dgm:t>
    </dgm:pt>
    <dgm:pt modelId="{0D7E8A6A-CC66-4B5F-9A44-B61E006FC6F8}" type="parTrans" cxnId="{331BEDD2-BCE9-45B9-B8A5-DA8BB73232D0}">
      <dgm:prSet/>
      <dgm:spPr/>
      <dgm:t>
        <a:bodyPr/>
        <a:lstStyle/>
        <a:p>
          <a:endParaRPr lang="en-US" noProof="0" dirty="0"/>
        </a:p>
      </dgm:t>
    </dgm:pt>
    <dgm:pt modelId="{86854FAA-52D6-48FF-A5CA-F4FF213FB396}" type="sibTrans" cxnId="{331BEDD2-BCE9-45B9-B8A5-DA8BB73232D0}">
      <dgm:prSet/>
      <dgm:spPr/>
      <dgm:t>
        <a:bodyPr/>
        <a:lstStyle/>
        <a:p>
          <a:endParaRPr lang="en-US" noProof="0" dirty="0"/>
        </a:p>
      </dgm:t>
    </dgm:pt>
    <dgm:pt modelId="{89B584D8-E12C-4094-BBCF-1BB4EB40B00F}">
      <dgm:prSet phldrT="[Texto]"/>
      <dgm:spPr/>
      <dgm:t>
        <a:bodyPr/>
        <a:lstStyle/>
        <a:p>
          <a:r>
            <a:rPr lang="en-US" noProof="0" dirty="0" smtClean="0"/>
            <a:t>Recycling existing data</a:t>
          </a:r>
          <a:endParaRPr lang="en-US" noProof="0" dirty="0"/>
        </a:p>
      </dgm:t>
    </dgm:pt>
    <dgm:pt modelId="{F44523E9-3A82-4FF5-AEEC-9E1015BA3317}" type="parTrans" cxnId="{4BE2F508-F92D-4C69-9C83-DF246BB0657D}">
      <dgm:prSet/>
      <dgm:spPr/>
      <dgm:t>
        <a:bodyPr/>
        <a:lstStyle/>
        <a:p>
          <a:endParaRPr lang="en-US" noProof="0" dirty="0"/>
        </a:p>
      </dgm:t>
    </dgm:pt>
    <dgm:pt modelId="{17135F1A-9663-404B-B52E-9B7C85E8F955}" type="sibTrans" cxnId="{4BE2F508-F92D-4C69-9C83-DF246BB0657D}">
      <dgm:prSet/>
      <dgm:spPr/>
      <dgm:t>
        <a:bodyPr/>
        <a:lstStyle/>
        <a:p>
          <a:endParaRPr lang="en-US" noProof="0" dirty="0"/>
        </a:p>
      </dgm:t>
    </dgm:pt>
    <dgm:pt modelId="{34C0A0D3-66D6-4FFA-B213-947E942C1E5E}">
      <dgm:prSet phldrT="[Texto]"/>
      <dgm:spPr/>
      <dgm:t>
        <a:bodyPr/>
        <a:lstStyle/>
        <a:p>
          <a:r>
            <a:rPr lang="en-US" noProof="0" dirty="0" smtClean="0"/>
            <a:t>Next value inference</a:t>
          </a:r>
          <a:endParaRPr lang="en-US" noProof="0" dirty="0"/>
        </a:p>
      </dgm:t>
    </dgm:pt>
    <dgm:pt modelId="{411D2A53-3956-4433-A98B-C83FEDC59501}" type="parTrans" cxnId="{9B20F11C-C1BE-4E25-8F3E-EC500302D6E2}">
      <dgm:prSet/>
      <dgm:spPr/>
      <dgm:t>
        <a:bodyPr/>
        <a:lstStyle/>
        <a:p>
          <a:endParaRPr lang="en-US" noProof="0" dirty="0"/>
        </a:p>
      </dgm:t>
    </dgm:pt>
    <dgm:pt modelId="{2AA69130-14C2-48D2-A72E-9E437156AB97}" type="sibTrans" cxnId="{9B20F11C-C1BE-4E25-8F3E-EC500302D6E2}">
      <dgm:prSet/>
      <dgm:spPr/>
      <dgm:t>
        <a:bodyPr/>
        <a:lstStyle/>
        <a:p>
          <a:endParaRPr lang="en-US" noProof="0" dirty="0"/>
        </a:p>
      </dgm:t>
    </dgm:pt>
    <dgm:pt modelId="{E08D6879-561F-4549-A6D2-83917A0BA886}" type="pres">
      <dgm:prSet presAssocID="{32A61EE5-8B60-4722-A302-9C158FD03F9C}" presName="cycle" presStyleCnt="0">
        <dgm:presLayoutVars>
          <dgm:chMax val="1"/>
          <dgm:dir/>
          <dgm:animLvl val="ctr"/>
          <dgm:resizeHandles val="exact"/>
        </dgm:presLayoutVars>
      </dgm:prSet>
      <dgm:spPr/>
      <dgm:t>
        <a:bodyPr/>
        <a:lstStyle/>
        <a:p>
          <a:endParaRPr lang="es-MX"/>
        </a:p>
      </dgm:t>
    </dgm:pt>
    <dgm:pt modelId="{C6626341-D31E-4FF5-B351-C9DDEF3E5935}" type="pres">
      <dgm:prSet presAssocID="{1660E3AB-B838-4626-B00E-109095E39429}" presName="centerShape" presStyleLbl="node0" presStyleIdx="0" presStyleCnt="1"/>
      <dgm:spPr/>
      <dgm:t>
        <a:bodyPr/>
        <a:lstStyle/>
        <a:p>
          <a:endParaRPr lang="es-MX"/>
        </a:p>
      </dgm:t>
    </dgm:pt>
    <dgm:pt modelId="{AE7ED61C-DEC1-4CA8-A39E-AA8791BBA80D}" type="pres">
      <dgm:prSet presAssocID="{0D7E8A6A-CC66-4B5F-9A44-B61E006FC6F8}" presName="parTrans" presStyleLbl="bgSibTrans2D1" presStyleIdx="0" presStyleCnt="3"/>
      <dgm:spPr/>
      <dgm:t>
        <a:bodyPr/>
        <a:lstStyle/>
        <a:p>
          <a:endParaRPr lang="es-MX"/>
        </a:p>
      </dgm:t>
    </dgm:pt>
    <dgm:pt modelId="{ED0DA11F-BA32-4A0A-8FE6-4175EC061AD8}" type="pres">
      <dgm:prSet presAssocID="{BCE97664-5215-49BA-8A7B-7D45E8D87356}" presName="node" presStyleLbl="node1" presStyleIdx="0" presStyleCnt="3">
        <dgm:presLayoutVars>
          <dgm:bulletEnabled val="1"/>
        </dgm:presLayoutVars>
      </dgm:prSet>
      <dgm:spPr/>
      <dgm:t>
        <a:bodyPr/>
        <a:lstStyle/>
        <a:p>
          <a:endParaRPr lang="es-MX"/>
        </a:p>
      </dgm:t>
    </dgm:pt>
    <dgm:pt modelId="{4666BB3E-F567-4109-B789-995B9BBBC4DF}" type="pres">
      <dgm:prSet presAssocID="{411D2A53-3956-4433-A98B-C83FEDC59501}" presName="parTrans" presStyleLbl="bgSibTrans2D1" presStyleIdx="1" presStyleCnt="3"/>
      <dgm:spPr/>
      <dgm:t>
        <a:bodyPr/>
        <a:lstStyle/>
        <a:p>
          <a:endParaRPr lang="es-MX"/>
        </a:p>
      </dgm:t>
    </dgm:pt>
    <dgm:pt modelId="{254AD854-06F8-498F-9CEC-17A8A5EF1709}" type="pres">
      <dgm:prSet presAssocID="{34C0A0D3-66D6-4FFA-B213-947E942C1E5E}" presName="node" presStyleLbl="node1" presStyleIdx="1" presStyleCnt="3">
        <dgm:presLayoutVars>
          <dgm:bulletEnabled val="1"/>
        </dgm:presLayoutVars>
      </dgm:prSet>
      <dgm:spPr/>
      <dgm:t>
        <a:bodyPr/>
        <a:lstStyle/>
        <a:p>
          <a:endParaRPr lang="es-MX"/>
        </a:p>
      </dgm:t>
    </dgm:pt>
    <dgm:pt modelId="{645A0DF3-3D47-4761-93CD-832C7BA64203}" type="pres">
      <dgm:prSet presAssocID="{F44523E9-3A82-4FF5-AEEC-9E1015BA3317}" presName="parTrans" presStyleLbl="bgSibTrans2D1" presStyleIdx="2" presStyleCnt="3"/>
      <dgm:spPr/>
      <dgm:t>
        <a:bodyPr/>
        <a:lstStyle/>
        <a:p>
          <a:endParaRPr lang="es-MX"/>
        </a:p>
      </dgm:t>
    </dgm:pt>
    <dgm:pt modelId="{AF922DE2-DC8E-4840-8ABD-B2D197C78427}" type="pres">
      <dgm:prSet presAssocID="{89B584D8-E12C-4094-BBCF-1BB4EB40B00F}" presName="node" presStyleLbl="node1" presStyleIdx="2" presStyleCnt="3">
        <dgm:presLayoutVars>
          <dgm:bulletEnabled val="1"/>
        </dgm:presLayoutVars>
      </dgm:prSet>
      <dgm:spPr/>
      <dgm:t>
        <a:bodyPr/>
        <a:lstStyle/>
        <a:p>
          <a:endParaRPr lang="es-MX"/>
        </a:p>
      </dgm:t>
    </dgm:pt>
  </dgm:ptLst>
  <dgm:cxnLst>
    <dgm:cxn modelId="{C87EFB34-9BFA-4E6E-8D15-7FB9EC20AC97}" type="presOf" srcId="{F44523E9-3A82-4FF5-AEEC-9E1015BA3317}" destId="{645A0DF3-3D47-4761-93CD-832C7BA64203}" srcOrd="0" destOrd="0" presId="urn:microsoft.com/office/officeart/2005/8/layout/radial4"/>
    <dgm:cxn modelId="{99BBB447-77FC-434D-8DD6-F5E46B601A25}" type="presOf" srcId="{34C0A0D3-66D6-4FFA-B213-947E942C1E5E}" destId="{254AD854-06F8-498F-9CEC-17A8A5EF1709}" srcOrd="0" destOrd="0" presId="urn:microsoft.com/office/officeart/2005/8/layout/radial4"/>
    <dgm:cxn modelId="{DAC0348F-6024-4A3B-81D0-2AD8AB312E1A}" type="presOf" srcId="{411D2A53-3956-4433-A98B-C83FEDC59501}" destId="{4666BB3E-F567-4109-B789-995B9BBBC4DF}" srcOrd="0" destOrd="0" presId="urn:microsoft.com/office/officeart/2005/8/layout/radial4"/>
    <dgm:cxn modelId="{8365214E-61F2-4264-90AD-13D3BEB09B5B}" srcId="{32A61EE5-8B60-4722-A302-9C158FD03F9C}" destId="{1660E3AB-B838-4626-B00E-109095E39429}" srcOrd="0" destOrd="0" parTransId="{E9754487-62DF-41E3-A16A-111BDBE85092}" sibTransId="{C0041232-CF16-436A-B0D9-2B37A89C095A}"/>
    <dgm:cxn modelId="{B6965DF1-88B5-4A4A-AB86-3EAFD496D348}" type="presOf" srcId="{32A61EE5-8B60-4722-A302-9C158FD03F9C}" destId="{E08D6879-561F-4549-A6D2-83917A0BA886}" srcOrd="0" destOrd="0" presId="urn:microsoft.com/office/officeart/2005/8/layout/radial4"/>
    <dgm:cxn modelId="{65909273-BF19-47B7-BD7B-1522AE720D79}" type="presOf" srcId="{89B584D8-E12C-4094-BBCF-1BB4EB40B00F}" destId="{AF922DE2-DC8E-4840-8ABD-B2D197C78427}" srcOrd="0" destOrd="0" presId="urn:microsoft.com/office/officeart/2005/8/layout/radial4"/>
    <dgm:cxn modelId="{F76C08D0-DCC7-4BE5-9C7E-9A61D62669BA}" type="presOf" srcId="{1660E3AB-B838-4626-B00E-109095E39429}" destId="{C6626341-D31E-4FF5-B351-C9DDEF3E5935}" srcOrd="0" destOrd="0" presId="urn:microsoft.com/office/officeart/2005/8/layout/radial4"/>
    <dgm:cxn modelId="{9B20F11C-C1BE-4E25-8F3E-EC500302D6E2}" srcId="{1660E3AB-B838-4626-B00E-109095E39429}" destId="{34C0A0D3-66D6-4FFA-B213-947E942C1E5E}" srcOrd="1" destOrd="0" parTransId="{411D2A53-3956-4433-A98B-C83FEDC59501}" sibTransId="{2AA69130-14C2-48D2-A72E-9E437156AB97}"/>
    <dgm:cxn modelId="{14951167-F3C1-437A-9BEF-5D1F7E39CFCF}" type="presOf" srcId="{BCE97664-5215-49BA-8A7B-7D45E8D87356}" destId="{ED0DA11F-BA32-4A0A-8FE6-4175EC061AD8}" srcOrd="0" destOrd="0" presId="urn:microsoft.com/office/officeart/2005/8/layout/radial4"/>
    <dgm:cxn modelId="{CB3176EE-95E6-490B-B49F-430D09294AE4}" type="presOf" srcId="{0D7E8A6A-CC66-4B5F-9A44-B61E006FC6F8}" destId="{AE7ED61C-DEC1-4CA8-A39E-AA8791BBA80D}" srcOrd="0" destOrd="0" presId="urn:microsoft.com/office/officeart/2005/8/layout/radial4"/>
    <dgm:cxn modelId="{4BE2F508-F92D-4C69-9C83-DF246BB0657D}" srcId="{1660E3AB-B838-4626-B00E-109095E39429}" destId="{89B584D8-E12C-4094-BBCF-1BB4EB40B00F}" srcOrd="2" destOrd="0" parTransId="{F44523E9-3A82-4FF5-AEEC-9E1015BA3317}" sibTransId="{17135F1A-9663-404B-B52E-9B7C85E8F955}"/>
    <dgm:cxn modelId="{331BEDD2-BCE9-45B9-B8A5-DA8BB73232D0}" srcId="{1660E3AB-B838-4626-B00E-109095E39429}" destId="{BCE97664-5215-49BA-8A7B-7D45E8D87356}" srcOrd="0" destOrd="0" parTransId="{0D7E8A6A-CC66-4B5F-9A44-B61E006FC6F8}" sibTransId="{86854FAA-52D6-48FF-A5CA-F4FF213FB396}"/>
    <dgm:cxn modelId="{09629D27-1433-4392-BF39-1A584B32BF62}" type="presParOf" srcId="{E08D6879-561F-4549-A6D2-83917A0BA886}" destId="{C6626341-D31E-4FF5-B351-C9DDEF3E5935}" srcOrd="0" destOrd="0" presId="urn:microsoft.com/office/officeart/2005/8/layout/radial4"/>
    <dgm:cxn modelId="{BFA1DF39-B5AA-4BD2-A837-34BC1D01D221}" type="presParOf" srcId="{E08D6879-561F-4549-A6D2-83917A0BA886}" destId="{AE7ED61C-DEC1-4CA8-A39E-AA8791BBA80D}" srcOrd="1" destOrd="0" presId="urn:microsoft.com/office/officeart/2005/8/layout/radial4"/>
    <dgm:cxn modelId="{D0D708C6-EAFA-4E7A-83A4-9659E781F6C8}" type="presParOf" srcId="{E08D6879-561F-4549-A6D2-83917A0BA886}" destId="{ED0DA11F-BA32-4A0A-8FE6-4175EC061AD8}" srcOrd="2" destOrd="0" presId="urn:microsoft.com/office/officeart/2005/8/layout/radial4"/>
    <dgm:cxn modelId="{B4DA75EE-209F-4336-BB96-9E0B95501F22}" type="presParOf" srcId="{E08D6879-561F-4549-A6D2-83917A0BA886}" destId="{4666BB3E-F567-4109-B789-995B9BBBC4DF}" srcOrd="3" destOrd="0" presId="urn:microsoft.com/office/officeart/2005/8/layout/radial4"/>
    <dgm:cxn modelId="{C29C237B-E128-4B97-8970-4D1DC41A401B}" type="presParOf" srcId="{E08D6879-561F-4549-A6D2-83917A0BA886}" destId="{254AD854-06F8-498F-9CEC-17A8A5EF1709}" srcOrd="4" destOrd="0" presId="urn:microsoft.com/office/officeart/2005/8/layout/radial4"/>
    <dgm:cxn modelId="{C51E3DB2-19DF-4209-9645-5877651F5AB7}" type="presParOf" srcId="{E08D6879-561F-4549-A6D2-83917A0BA886}" destId="{645A0DF3-3D47-4761-93CD-832C7BA64203}" srcOrd="5" destOrd="0" presId="urn:microsoft.com/office/officeart/2005/8/layout/radial4"/>
    <dgm:cxn modelId="{8673B727-518C-4066-829B-2C7BDBB43A76}" type="presParOf" srcId="{E08D6879-561F-4549-A6D2-83917A0BA886}" destId="{AF922DE2-DC8E-4840-8ABD-B2D197C78427}"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2FD72-72B4-4644-B9EB-9CB5ECF20A06}" type="datetimeFigureOut">
              <a:rPr lang="es-MX" smtClean="0"/>
              <a:t>24/11/2014</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B7706-7715-49D2-9F6B-35F99DB4C943}" type="slidenum">
              <a:rPr lang="es-MX" smtClean="0"/>
              <a:t>‹Nº›</a:t>
            </a:fld>
            <a:endParaRPr lang="es-MX" dirty="0"/>
          </a:p>
        </p:txBody>
      </p:sp>
    </p:spTree>
    <p:extLst>
      <p:ext uri="{BB962C8B-B14F-4D97-AF65-F5344CB8AC3E}">
        <p14:creationId xmlns:p14="http://schemas.microsoft.com/office/powerpoint/2010/main" val="117131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a:t>
            </a:fld>
            <a:endParaRPr lang="es-MX" dirty="0"/>
          </a:p>
        </p:txBody>
      </p:sp>
    </p:spTree>
    <p:extLst>
      <p:ext uri="{BB962C8B-B14F-4D97-AF65-F5344CB8AC3E}">
        <p14:creationId xmlns:p14="http://schemas.microsoft.com/office/powerpoint/2010/main" val="2873257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Give the examples of elements inside the</a:t>
            </a:r>
            <a:r>
              <a:rPr lang="es-MX" baseline="0" dirty="0" smtClean="0"/>
              <a:t> set Patterns:</a:t>
            </a:r>
          </a:p>
          <a:p>
            <a:r>
              <a:rPr lang="es-MX" baseline="0" dirty="0" smtClean="0"/>
              <a:t>“In the user motion scenario, the elements can be stationary, walking, running, vehicle and so on.”</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10</a:t>
            </a:fld>
            <a:endParaRPr lang="es-MX" dirty="0"/>
          </a:p>
        </p:txBody>
      </p:sp>
    </p:spTree>
    <p:extLst>
      <p:ext uri="{BB962C8B-B14F-4D97-AF65-F5344CB8AC3E}">
        <p14:creationId xmlns:p14="http://schemas.microsoft.com/office/powerpoint/2010/main" val="418315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Mention that the</a:t>
            </a:r>
            <a:r>
              <a:rPr lang="es-MX" baseline="0" dirty="0" smtClean="0"/>
              <a:t> policy can adapt the duty cycling of the sensor and eventually of other sensors.</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11</a:t>
            </a:fld>
            <a:endParaRPr lang="es-MX" dirty="0"/>
          </a:p>
        </p:txBody>
      </p:sp>
    </p:spTree>
    <p:extLst>
      <p:ext uri="{BB962C8B-B14F-4D97-AF65-F5344CB8AC3E}">
        <p14:creationId xmlns:p14="http://schemas.microsoft.com/office/powerpoint/2010/main" val="308712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Enrich this hypothesis</a:t>
            </a:r>
            <a:r>
              <a:rPr lang="es-MX" baseline="0" dirty="0" smtClean="0"/>
              <a:t> including comments of Dr. César:</a:t>
            </a:r>
          </a:p>
          <a:p>
            <a:r>
              <a:rPr lang="es-MX" baseline="0" dirty="0" smtClean="0"/>
              <a:t>The contextual information refers todata coming from the environment through sensors.</a:t>
            </a:r>
          </a:p>
          <a:p>
            <a:r>
              <a:rPr lang="es-MX" baseline="0" dirty="0" smtClean="0"/>
              <a:t>The smartness refers that the policy reacts according to the changes in environment-sensor data.</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12</a:t>
            </a:fld>
            <a:endParaRPr lang="es-MX" dirty="0"/>
          </a:p>
        </p:txBody>
      </p:sp>
    </p:spTree>
    <p:extLst>
      <p:ext uri="{BB962C8B-B14F-4D97-AF65-F5344CB8AC3E}">
        <p14:creationId xmlns:p14="http://schemas.microsoft.com/office/powerpoint/2010/main" val="2520080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13</a:t>
            </a:fld>
            <a:endParaRPr lang="es-MX" dirty="0"/>
          </a:p>
        </p:txBody>
      </p:sp>
    </p:spTree>
    <p:extLst>
      <p:ext uri="{BB962C8B-B14F-4D97-AF65-F5344CB8AC3E}">
        <p14:creationId xmlns:p14="http://schemas.microsoft.com/office/powerpoint/2010/main" val="4145107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Remark that is divided in two parts:</a:t>
            </a:r>
          </a:p>
          <a:p>
            <a:r>
              <a:rPr lang="es-MX" dirty="0" smtClean="0"/>
              <a:t>General background and</a:t>
            </a:r>
          </a:p>
          <a:p>
            <a:r>
              <a:rPr lang="es-MX" dirty="0" smtClean="0"/>
              <a:t>Related work</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15</a:t>
            </a:fld>
            <a:endParaRPr lang="es-MX" dirty="0"/>
          </a:p>
        </p:txBody>
      </p:sp>
    </p:spTree>
    <p:extLst>
      <p:ext uri="{BB962C8B-B14F-4D97-AF65-F5344CB8AC3E}">
        <p14:creationId xmlns:p14="http://schemas.microsoft.com/office/powerpoint/2010/main" val="410535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Terminology useful for</a:t>
            </a:r>
            <a:r>
              <a:rPr lang="es-MX" baseline="0" dirty="0" smtClean="0"/>
              <a:t> a better</a:t>
            </a:r>
            <a:r>
              <a:rPr lang="es-MX" dirty="0" smtClean="0"/>
              <a:t> understanding of the problem</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16</a:t>
            </a:fld>
            <a:endParaRPr lang="es-MX" dirty="0"/>
          </a:p>
        </p:txBody>
      </p:sp>
    </p:spTree>
    <p:extLst>
      <p:ext uri="{BB962C8B-B14F-4D97-AF65-F5344CB8AC3E}">
        <p14:creationId xmlns:p14="http://schemas.microsoft.com/office/powerpoint/2010/main" val="4249053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If needed,</a:t>
            </a:r>
            <a:r>
              <a:rPr lang="es-MX" baseline="0" dirty="0" smtClean="0"/>
              <a:t> mention that we are wrapping the sensor reading stage.</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17</a:t>
            </a:fld>
            <a:endParaRPr lang="es-MX" dirty="0"/>
          </a:p>
        </p:txBody>
      </p:sp>
    </p:spTree>
    <p:extLst>
      <p:ext uri="{BB962C8B-B14F-4D97-AF65-F5344CB8AC3E}">
        <p14:creationId xmlns:p14="http://schemas.microsoft.com/office/powerpoint/2010/main" val="1736646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18</a:t>
            </a:fld>
            <a:endParaRPr lang="es-MX" dirty="0"/>
          </a:p>
        </p:txBody>
      </p:sp>
    </p:spTree>
    <p:extLst>
      <p:ext uri="{BB962C8B-B14F-4D97-AF65-F5344CB8AC3E}">
        <p14:creationId xmlns:p14="http://schemas.microsoft.com/office/powerpoint/2010/main" val="175161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Briefly, just announce that it is posible to do this kind</a:t>
            </a:r>
            <a:r>
              <a:rPr lang="es-MX" baseline="0" dirty="0" smtClean="0"/>
              <a:t> of job with MSA</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19</a:t>
            </a:fld>
            <a:endParaRPr lang="es-MX" dirty="0"/>
          </a:p>
        </p:txBody>
      </p:sp>
    </p:spTree>
    <p:extLst>
      <p:ext uri="{BB962C8B-B14F-4D97-AF65-F5344CB8AC3E}">
        <p14:creationId xmlns:p14="http://schemas.microsoft.com/office/powerpoint/2010/main" val="2971928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First clarify, the work is related to the problema of the energy!</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21</a:t>
            </a:fld>
            <a:endParaRPr lang="es-MX" dirty="0"/>
          </a:p>
        </p:txBody>
      </p:sp>
    </p:spTree>
    <p:extLst>
      <p:ext uri="{BB962C8B-B14F-4D97-AF65-F5344CB8AC3E}">
        <p14:creationId xmlns:p14="http://schemas.microsoft.com/office/powerpoint/2010/main" val="186230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smtClean="0"/>
              <a:t>Mention</a:t>
            </a:r>
            <a:r>
              <a:rPr lang="es-MX" dirty="0" smtClean="0"/>
              <a:t> that the purpose of the presentation is the description of advances performed</a:t>
            </a:r>
            <a:r>
              <a:rPr lang="es-MX" baseline="0" dirty="0" smtClean="0"/>
              <a:t> in the state of art research.</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2</a:t>
            </a:fld>
            <a:endParaRPr lang="es-MX" dirty="0"/>
          </a:p>
        </p:txBody>
      </p:sp>
    </p:spTree>
    <p:extLst>
      <p:ext uri="{BB962C8B-B14F-4D97-AF65-F5344CB8AC3E}">
        <p14:creationId xmlns:p14="http://schemas.microsoft.com/office/powerpoint/2010/main" val="677347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Mention just in a higher level.</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23</a:t>
            </a:fld>
            <a:endParaRPr lang="es-MX" dirty="0"/>
          </a:p>
        </p:txBody>
      </p:sp>
    </p:spTree>
    <p:extLst>
      <p:ext uri="{BB962C8B-B14F-4D97-AF65-F5344CB8AC3E}">
        <p14:creationId xmlns:p14="http://schemas.microsoft.com/office/powerpoint/2010/main" val="4157358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Get help of these images to explain how it is:</a:t>
            </a:r>
          </a:p>
          <a:p>
            <a:pPr marL="171450" indent="-171450">
              <a:buFont typeface="Arial" panose="020B0604020202020204" pitchFamily="34" charset="0"/>
              <a:buChar char="•"/>
            </a:pPr>
            <a:r>
              <a:rPr lang="es-MX" baseline="0" dirty="0" smtClean="0"/>
              <a:t>A cross layer ítem.</a:t>
            </a:r>
          </a:p>
          <a:p>
            <a:pPr marL="171450" indent="-171450">
              <a:buFont typeface="Arial" panose="020B0604020202020204" pitchFamily="34" charset="0"/>
              <a:buChar char="•"/>
            </a:pPr>
            <a:r>
              <a:rPr lang="es-MX" baseline="0" dirty="0" smtClean="0"/>
              <a:t>Materialized in hardware.</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24</a:t>
            </a:fld>
            <a:endParaRPr lang="es-MX" dirty="0"/>
          </a:p>
        </p:txBody>
      </p:sp>
    </p:spTree>
    <p:extLst>
      <p:ext uri="{BB962C8B-B14F-4D97-AF65-F5344CB8AC3E}">
        <p14:creationId xmlns:p14="http://schemas.microsoft.com/office/powerpoint/2010/main" val="1880594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Don’t forget that it can be summarized as drivers-OS!</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28</a:t>
            </a:fld>
            <a:endParaRPr lang="es-MX" dirty="0"/>
          </a:p>
        </p:txBody>
      </p:sp>
    </p:spTree>
    <p:extLst>
      <p:ext uri="{BB962C8B-B14F-4D97-AF65-F5344CB8AC3E}">
        <p14:creationId xmlns:p14="http://schemas.microsoft.com/office/powerpoint/2010/main" val="4035642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Substitution: Possibility to change the sensor employed.</a:t>
            </a:r>
          </a:p>
          <a:p>
            <a:r>
              <a:rPr lang="es-MX" dirty="0" smtClean="0"/>
              <a:t>Suppression: Possibility to use a ‘cheaper’ sensor.</a:t>
            </a:r>
          </a:p>
          <a:p>
            <a:r>
              <a:rPr lang="es-MX" dirty="0" smtClean="0"/>
              <a:t>Piggybacking: Possibility to coordinate several requests for sensor data coming from different mobile apps.</a:t>
            </a:r>
          </a:p>
          <a:p>
            <a:r>
              <a:rPr lang="es-MX" dirty="0" smtClean="0"/>
              <a:t>Adaptation: Modify the frequency of sensors</a:t>
            </a:r>
            <a:r>
              <a:rPr lang="es-MX" baseline="0" dirty="0" smtClean="0"/>
              <a:t> access.</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29</a:t>
            </a:fld>
            <a:endParaRPr lang="es-MX" dirty="0"/>
          </a:p>
        </p:txBody>
      </p:sp>
    </p:spTree>
    <p:extLst>
      <p:ext uri="{BB962C8B-B14F-4D97-AF65-F5344CB8AC3E}">
        <p14:creationId xmlns:p14="http://schemas.microsoft.com/office/powerpoint/2010/main" val="3370877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32</a:t>
            </a:fld>
            <a:endParaRPr lang="es-MX" dirty="0"/>
          </a:p>
        </p:txBody>
      </p:sp>
    </p:spTree>
    <p:extLst>
      <p:ext uri="{BB962C8B-B14F-4D97-AF65-F5344CB8AC3E}">
        <p14:creationId xmlns:p14="http://schemas.microsoft.com/office/powerpoint/2010/main" val="3981811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Finishing mentioning that all</a:t>
            </a:r>
            <a:r>
              <a:rPr lang="es-MX" baseline="0" dirty="0" smtClean="0"/>
              <a:t> approaches are not mutually excludent.</a:t>
            </a:r>
          </a:p>
          <a:p>
            <a:r>
              <a:rPr lang="es-MX" baseline="0" dirty="0" smtClean="0"/>
              <a:t>There can be mix of approaches.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33</a:t>
            </a:fld>
            <a:endParaRPr lang="es-MX" dirty="0"/>
          </a:p>
        </p:txBody>
      </p:sp>
    </p:spTree>
    <p:extLst>
      <p:ext uri="{BB962C8B-B14F-4D97-AF65-F5344CB8AC3E}">
        <p14:creationId xmlns:p14="http://schemas.microsoft.com/office/powerpoint/2010/main" val="1279024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If you did not say it:</a:t>
            </a:r>
          </a:p>
          <a:p>
            <a:r>
              <a:rPr lang="es-MX" dirty="0" smtClean="0"/>
              <a:t>Finishing mentioning that all</a:t>
            </a:r>
            <a:r>
              <a:rPr lang="es-MX" baseline="0" dirty="0" smtClean="0"/>
              <a:t> approaches are not mutually excludent.</a:t>
            </a:r>
          </a:p>
          <a:p>
            <a:r>
              <a:rPr lang="es-MX" baseline="0" dirty="0" smtClean="0"/>
              <a:t>There can be mix of approaches.</a:t>
            </a:r>
            <a:endParaRPr lang="es-MX" dirty="0" smtClean="0"/>
          </a:p>
          <a:p>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34</a:t>
            </a:fld>
            <a:endParaRPr lang="es-MX" dirty="0"/>
          </a:p>
        </p:txBody>
      </p:sp>
    </p:spTree>
    <p:extLst>
      <p:ext uri="{BB962C8B-B14F-4D97-AF65-F5344CB8AC3E}">
        <p14:creationId xmlns:p14="http://schemas.microsoft.com/office/powerpoint/2010/main" val="1565584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Implicitly describe that there are steps and then talk at detail in the next slides</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36</a:t>
            </a:fld>
            <a:endParaRPr lang="es-MX" dirty="0"/>
          </a:p>
        </p:txBody>
      </p:sp>
    </p:spTree>
    <p:extLst>
      <p:ext uri="{BB962C8B-B14F-4D97-AF65-F5344CB8AC3E}">
        <p14:creationId xmlns:p14="http://schemas.microsoft.com/office/powerpoint/2010/main" val="443603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Do not forget to emphasize when changing from sections.</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3</a:t>
            </a:fld>
            <a:endParaRPr lang="es-MX" dirty="0"/>
          </a:p>
        </p:txBody>
      </p:sp>
    </p:spTree>
    <p:extLst>
      <p:ext uri="{BB962C8B-B14F-4D97-AF65-F5344CB8AC3E}">
        <p14:creationId xmlns:p14="http://schemas.microsoft.com/office/powerpoint/2010/main" val="180637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Focus</a:t>
            </a:r>
            <a:r>
              <a:rPr lang="es-MX" baseline="0" dirty="0" smtClean="0"/>
              <a:t> on the sensor information, this slide should be fast.</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4</a:t>
            </a:fld>
            <a:endParaRPr lang="es-MX" dirty="0"/>
          </a:p>
        </p:txBody>
      </p:sp>
    </p:spTree>
    <p:extLst>
      <p:ext uri="{BB962C8B-B14F-4D97-AF65-F5344CB8AC3E}">
        <p14:creationId xmlns:p14="http://schemas.microsoft.com/office/powerpoint/2010/main" val="3485507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Emphasize that</a:t>
            </a:r>
            <a:r>
              <a:rPr lang="es-MX" baseline="0" dirty="0" smtClean="0"/>
              <a:t> such apps are known (nowadays) as MSA</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5</a:t>
            </a:fld>
            <a:endParaRPr lang="es-MX" dirty="0"/>
          </a:p>
        </p:txBody>
      </p:sp>
    </p:spTree>
    <p:extLst>
      <p:ext uri="{BB962C8B-B14F-4D97-AF65-F5344CB8AC3E}">
        <p14:creationId xmlns:p14="http://schemas.microsoft.com/office/powerpoint/2010/main" val="389083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Remark</a:t>
            </a:r>
            <a:r>
              <a:rPr lang="es-MX" baseline="0" dirty="0" smtClean="0"/>
              <a:t> that battery is a problema in any mobile platform since it is not possible to attach an unlimited source of energy.</a:t>
            </a:r>
          </a:p>
          <a:p>
            <a:r>
              <a:rPr lang="es-MX" baseline="0" dirty="0" smtClean="0"/>
              <a:t>Remember that battery is a compited resource in the mobile platform.</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6</a:t>
            </a:fld>
            <a:endParaRPr lang="es-MX" dirty="0"/>
          </a:p>
        </p:txBody>
      </p:sp>
    </p:spTree>
    <p:extLst>
      <p:ext uri="{BB962C8B-B14F-4D97-AF65-F5344CB8AC3E}">
        <p14:creationId xmlns:p14="http://schemas.microsoft.com/office/powerpoint/2010/main" val="2530320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Remember that the energy</a:t>
            </a:r>
            <a:r>
              <a:rPr lang="es-MX" baseline="0" dirty="0" smtClean="0"/>
              <a:t> issue is a trending problema in software development. </a:t>
            </a:r>
          </a:p>
          <a:p>
            <a:r>
              <a:rPr lang="es-MX" baseline="0" dirty="0" smtClean="0"/>
              <a:t>Few years ago was optional, today is MANDATORY.</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7</a:t>
            </a:fld>
            <a:endParaRPr lang="es-MX" dirty="0"/>
          </a:p>
        </p:txBody>
      </p:sp>
    </p:spTree>
    <p:extLst>
      <p:ext uri="{BB962C8B-B14F-4D97-AF65-F5344CB8AC3E}">
        <p14:creationId xmlns:p14="http://schemas.microsoft.com/office/powerpoint/2010/main" val="135879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The high level information is discarded, it can be used for creating better ways for using sensors.</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8</a:t>
            </a:fld>
            <a:endParaRPr lang="es-MX" dirty="0"/>
          </a:p>
        </p:txBody>
      </p:sp>
    </p:spTree>
    <p:extLst>
      <p:ext uri="{BB962C8B-B14F-4D97-AF65-F5344CB8AC3E}">
        <p14:creationId xmlns:p14="http://schemas.microsoft.com/office/powerpoint/2010/main" val="140188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Remark how the high level information can be obtained.</a:t>
            </a:r>
            <a:endParaRPr lang="es-MX" dirty="0"/>
          </a:p>
        </p:txBody>
      </p:sp>
      <p:sp>
        <p:nvSpPr>
          <p:cNvPr id="4" name="Marcador de número de diapositiva 3"/>
          <p:cNvSpPr>
            <a:spLocks noGrp="1"/>
          </p:cNvSpPr>
          <p:nvPr>
            <p:ph type="sldNum" sz="quarter" idx="10"/>
          </p:nvPr>
        </p:nvSpPr>
        <p:spPr/>
        <p:txBody>
          <a:bodyPr/>
          <a:lstStyle/>
          <a:p>
            <a:fld id="{6E4B7706-7715-49D2-9F6B-35F99DB4C943}" type="slidenum">
              <a:rPr lang="es-MX" smtClean="0"/>
              <a:t>9</a:t>
            </a:fld>
            <a:endParaRPr lang="es-MX" dirty="0"/>
          </a:p>
        </p:txBody>
      </p:sp>
    </p:spTree>
    <p:extLst>
      <p:ext uri="{BB962C8B-B14F-4D97-AF65-F5344CB8AC3E}">
        <p14:creationId xmlns:p14="http://schemas.microsoft.com/office/powerpoint/2010/main" val="4083704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9D6F728-FE72-4030-9F6A-2584810A3A42}" type="datetime1">
              <a:rPr lang="en-US" smtClean="0"/>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33582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9AB419-3BA4-4806-A67E-A721EC7A271E}" type="datetime1">
              <a:rPr lang="en-US" smtClean="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24000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A6BD75F-B46C-4069-9372-44979E37A27A}" type="datetime1">
              <a:rPr lang="en-US" smtClean="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23242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383C74-9961-45F6-B182-2740BD7D7EB1}" type="datetime1">
              <a:rPr lang="en-US" smtClean="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7998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516D70-EB26-4EA4-8901-5BA8C2D41A08}" type="datetime1">
              <a:rPr lang="en-US" smtClean="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57791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5957073-39A9-469B-9C96-598D8DF4908F}" type="datetime1">
              <a:rPr lang="en-US" smtClean="0"/>
              <a:t>11/24/2014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56277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0CADF44-2F27-40C0-9A89-451282A78917}" type="datetime1">
              <a:rPr lang="en-US" smtClean="0"/>
              <a:t>11/24/2014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24029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C0737A7-3EE5-47CE-B869-F9D8A78C33F7}" type="datetime1">
              <a:rPr lang="en-US" smtClean="0"/>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588793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BA0A1B-30B3-406B-BCA1-C37C2975DC08}" type="datetime1">
              <a:rPr lang="en-US" smtClean="0"/>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592981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9C7912-4C0E-4C8E-BD4F-99AC5D49166F}" type="datetime1">
              <a:rPr lang="en-US" smtClean="0"/>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‹Nº›</a:t>
            </a:fld>
            <a:endParaRPr lang="en-US" dirty="0"/>
          </a:p>
        </p:txBody>
      </p:sp>
    </p:spTree>
    <p:extLst>
      <p:ext uri="{BB962C8B-B14F-4D97-AF65-F5344CB8AC3E}">
        <p14:creationId xmlns:p14="http://schemas.microsoft.com/office/powerpoint/2010/main" val="1715976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D2B0D3E-BB81-4085-9FDA-4D73B67BCC15}" type="datetime1">
              <a:rPr lang="en-US" smtClean="0"/>
              <a:t>11/24/2014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24883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90F43D-53C9-4C9F-8E70-EDD82E4B232B}" type="datetime1">
              <a:rPr lang="en-US" smtClean="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33063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D767B77-0A9C-474C-971F-BADBF10DD478}" type="datetime1">
              <a:rPr lang="en-US" smtClean="0"/>
              <a:t>11/24/2014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01745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8F57C79-DEBE-4808-8C8E-27A3DEA0A420}" type="datetime1">
              <a:rPr lang="en-US" smtClean="0"/>
              <a:t>11/24/2014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77943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647BB-CCFB-440F-AF13-1B03600BF157}" type="datetime1">
              <a:rPr lang="en-US" smtClean="0"/>
              <a:t>11/24/2014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6271654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C4448B-6E1B-4934-B0E2-5103C1C3F729}" type="datetime1">
              <a:rPr lang="en-US" smtClean="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12787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CFB157D-8EFA-40B0-8FE3-652D2092025B}" type="datetime1">
              <a:rPr lang="en-US" smtClean="0"/>
              <a:t>11/24/2014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33372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BC15379-EE92-4093-A0EE-5EAD40D3D87A}" type="datetime1">
              <a:rPr lang="en-US" smtClean="0"/>
              <a:t>11/24/2014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6096451"/>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5900" y="1122363"/>
            <a:ext cx="11760200" cy="2387600"/>
          </a:xfrm>
        </p:spPr>
        <p:txBody>
          <a:bodyPr>
            <a:noAutofit/>
          </a:bodyPr>
          <a:lstStyle/>
          <a:p>
            <a:r>
              <a:rPr lang="en-US" sz="3600" noProof="0" dirty="0" smtClean="0"/>
              <a:t>Smart usage of context information for the analysis, design, and generation of power-aware</a:t>
            </a:r>
            <a:br>
              <a:rPr lang="en-US" sz="3600" noProof="0" dirty="0" smtClean="0"/>
            </a:br>
            <a:r>
              <a:rPr lang="en-US" sz="3600" noProof="0" dirty="0" smtClean="0"/>
              <a:t>policies for mobile sensing apps</a:t>
            </a:r>
            <a:endParaRPr lang="en-US" sz="3600" noProof="0" dirty="0"/>
          </a:p>
        </p:txBody>
      </p:sp>
      <p:sp>
        <p:nvSpPr>
          <p:cNvPr id="3" name="Subtítulo 2"/>
          <p:cNvSpPr>
            <a:spLocks noGrp="1"/>
          </p:cNvSpPr>
          <p:nvPr>
            <p:ph type="subTitle" idx="1"/>
          </p:nvPr>
        </p:nvSpPr>
        <p:spPr/>
        <p:txBody>
          <a:bodyPr>
            <a:normAutofit/>
          </a:bodyPr>
          <a:lstStyle/>
          <a:p>
            <a:r>
              <a:rPr lang="en-US" noProof="0" dirty="0" smtClean="0"/>
              <a:t>Presented by Rafael Pérez Torres</a:t>
            </a:r>
          </a:p>
          <a:p>
            <a:r>
              <a:rPr lang="en-US" noProof="0" dirty="0" smtClean="0"/>
              <a:t>Supervisors: César Torres Huitzil PhD, Hiram Galeana Zapién PhD</a:t>
            </a:r>
          </a:p>
          <a:p>
            <a:r>
              <a:rPr lang="en-US" sz="2000" noProof="0" dirty="0" smtClean="0"/>
              <a:t>Doctoral Seminar, 2014</a:t>
            </a:r>
            <a:endParaRPr lang="en-US" sz="2000" noProof="0" dirty="0"/>
          </a:p>
        </p:txBody>
      </p:sp>
    </p:spTree>
    <p:extLst>
      <p:ext uri="{BB962C8B-B14F-4D97-AF65-F5344CB8AC3E}">
        <p14:creationId xmlns:p14="http://schemas.microsoft.com/office/powerpoint/2010/main" val="395688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Problem statement</a:t>
            </a:r>
            <a:endParaRPr lang="en-US" noProof="0"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n-US" noProof="0" dirty="0" smtClean="0"/>
                  <a:t>Given </a:t>
                </a:r>
                <a:r>
                  <a:rPr lang="en-US" noProof="0" dirty="0"/>
                  <a:t>a set </a:t>
                </a:r>
                <a14:m>
                  <m:oMath xmlns:m="http://schemas.openxmlformats.org/officeDocument/2006/math">
                    <m:r>
                      <a:rPr lang="en-US" b="0" i="1" noProof="0" smtClean="0">
                        <a:latin typeface="Cambria Math" panose="02040503050406030204" pitchFamily="18" charset="0"/>
                      </a:rPr>
                      <m:t>𝑉</m:t>
                    </m:r>
                    <m:r>
                      <a:rPr lang="en-US" b="0" i="1" noProof="0" smtClean="0">
                        <a:latin typeface="Cambria Math" panose="02040503050406030204" pitchFamily="18" charset="0"/>
                      </a:rPr>
                      <m:t>=</m:t>
                    </m:r>
                    <m:d>
                      <m:dPr>
                        <m:begChr m:val="{"/>
                        <m:endChr m:val="}"/>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𝑣</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i="1" noProof="0">
                                <a:latin typeface="Cambria Math" panose="02040503050406030204" pitchFamily="18" charset="0"/>
                              </a:rPr>
                            </m:ctrlPr>
                          </m:sSubPr>
                          <m:e>
                            <m:r>
                              <a:rPr lang="en-US" i="1" noProof="0">
                                <a:latin typeface="Cambria Math" panose="02040503050406030204" pitchFamily="18" charset="0"/>
                              </a:rPr>
                              <m:t>𝑣</m:t>
                            </m:r>
                          </m:e>
                          <m:sub>
                            <m:r>
                              <a:rPr lang="en-US" b="0" i="1" noProof="0" smtClean="0">
                                <a:latin typeface="Cambria Math" panose="02040503050406030204" pitchFamily="18" charset="0"/>
                              </a:rPr>
                              <m:t>2</m:t>
                            </m:r>
                          </m:sub>
                        </m:sSub>
                        <m:r>
                          <a:rPr lang="en-US" b="0" i="1" noProof="0" smtClean="0">
                            <a:latin typeface="Cambria Math" panose="02040503050406030204" pitchFamily="18" charset="0"/>
                          </a:rPr>
                          <m:t>, …,</m:t>
                        </m:r>
                        <m:sSub>
                          <m:sSubPr>
                            <m:ctrlPr>
                              <a:rPr lang="en-US" i="1" noProof="0">
                                <a:latin typeface="Cambria Math" panose="02040503050406030204" pitchFamily="18" charset="0"/>
                              </a:rPr>
                            </m:ctrlPr>
                          </m:sSubPr>
                          <m:e>
                            <m:r>
                              <a:rPr lang="en-US" i="1" noProof="0">
                                <a:latin typeface="Cambria Math" panose="02040503050406030204" pitchFamily="18" charset="0"/>
                              </a:rPr>
                              <m:t>𝑣</m:t>
                            </m:r>
                          </m:e>
                          <m:sub>
                            <m:r>
                              <a:rPr lang="en-US" b="0" i="1" noProof="0" smtClean="0">
                                <a:latin typeface="Cambria Math" panose="02040503050406030204" pitchFamily="18" charset="0"/>
                              </a:rPr>
                              <m:t>𝑛</m:t>
                            </m:r>
                          </m:sub>
                        </m:sSub>
                      </m:e>
                    </m:d>
                  </m:oMath>
                </a14:m>
                <a:r>
                  <a:rPr lang="en-US" noProof="0" dirty="0" smtClean="0"/>
                  <a:t> of </a:t>
                </a:r>
                <a:r>
                  <a:rPr lang="en-US" noProof="0" dirty="0"/>
                  <a:t>data values read from sensor </a:t>
                </a:r>
                <a14:m>
                  <m:oMath xmlns:m="http://schemas.openxmlformats.org/officeDocument/2006/math">
                    <m:r>
                      <a:rPr lang="en-US" b="0" i="1" noProof="0" smtClean="0">
                        <a:latin typeface="Cambria Math" panose="02040503050406030204" pitchFamily="18" charset="0"/>
                      </a:rPr>
                      <m:t>𝑆</m:t>
                    </m:r>
                  </m:oMath>
                </a14:m>
                <a:r>
                  <a:rPr lang="en-US" noProof="0" dirty="0" smtClean="0"/>
                  <a:t> in </a:t>
                </a:r>
                <a:r>
                  <a:rPr lang="en-US" noProof="0" dirty="0"/>
                  <a:t>the </a:t>
                </a:r>
                <a:r>
                  <a:rPr lang="en-US" noProof="0" dirty="0" smtClean="0"/>
                  <a:t>time interval </a:t>
                </a:r>
                <a14:m>
                  <m:oMath xmlns:m="http://schemas.openxmlformats.org/officeDocument/2006/math">
                    <m:r>
                      <a:rPr lang="en-US" b="0" i="1" noProof="0" smtClean="0">
                        <a:latin typeface="Cambria Math" panose="02040503050406030204" pitchFamily="18" charset="0"/>
                      </a:rPr>
                      <m:t>𝑇</m:t>
                    </m:r>
                    <m:r>
                      <a:rPr lang="en-US" i="1">
                        <a:latin typeface="Cambria Math" panose="02040503050406030204" pitchFamily="18" charset="0"/>
                      </a:rPr>
                      <m:t>∈</m:t>
                    </m:r>
                    <m:r>
                      <a:rPr lang="es-MX" b="0" i="1" smtClean="0">
                        <a:latin typeface="Cambria Math" panose="02040503050406030204" pitchFamily="18" charset="0"/>
                      </a:rPr>
                      <m:t>[</m:t>
                    </m:r>
                    <m:r>
                      <a:rPr lang="es-MX" b="0" i="1" smtClean="0">
                        <a:latin typeface="Cambria Math" panose="02040503050406030204" pitchFamily="18" charset="0"/>
                      </a:rPr>
                      <m:t>𝑡</m:t>
                    </m:r>
                    <m:r>
                      <a:rPr lang="es-MX" b="0" i="1" baseline="-25000" smtClean="0">
                        <a:latin typeface="Cambria Math" panose="02040503050406030204" pitchFamily="18" charset="0"/>
                      </a:rPr>
                      <m:t>1</m:t>
                    </m:r>
                    <m:r>
                      <a:rPr lang="es-MX" b="0" i="1" smtClean="0">
                        <a:latin typeface="Cambria Math" panose="02040503050406030204" pitchFamily="18" charset="0"/>
                      </a:rPr>
                      <m:t>, </m:t>
                    </m:r>
                    <m:r>
                      <a:rPr lang="es-MX" b="0" i="1" smtClean="0">
                        <a:latin typeface="Cambria Math" panose="02040503050406030204" pitchFamily="18" charset="0"/>
                      </a:rPr>
                      <m:t>𝑡</m:t>
                    </m:r>
                    <m:r>
                      <a:rPr lang="es-MX" b="0" i="1" baseline="-25000" smtClean="0">
                        <a:latin typeface="Cambria Math" panose="02040503050406030204" pitchFamily="18" charset="0"/>
                      </a:rPr>
                      <m:t>2</m:t>
                    </m:r>
                    <m:r>
                      <a:rPr lang="es-MX" b="0" i="1" smtClean="0">
                        <a:latin typeface="Cambria Math" panose="02040503050406030204" pitchFamily="18" charset="0"/>
                      </a:rPr>
                      <m:t>]</m:t>
                    </m:r>
                  </m:oMath>
                </a14:m>
                <a:r>
                  <a:rPr lang="en-US" noProof="0" dirty="0" smtClean="0"/>
                  <a:t> find the behavior pattern </a:t>
                </a:r>
                <a14:m>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𝑃𝑎𝑡𝑡𝑒𝑟𝑛</m:t>
                        </m:r>
                      </m:e>
                      <m:sub>
                        <m:r>
                          <a:rPr lang="en-US" b="0" i="1" noProof="0" smtClean="0">
                            <a:latin typeface="Cambria Math" panose="02040503050406030204" pitchFamily="18" charset="0"/>
                          </a:rPr>
                          <m:t>𝑠</m:t>
                        </m:r>
                      </m:sub>
                    </m:sSub>
                  </m:oMath>
                </a14:m>
                <a:r>
                  <a:rPr lang="en-US" noProof="0" dirty="0" smtClean="0"/>
                  <a:t> that represents the </a:t>
                </a:r>
                <a:r>
                  <a:rPr lang="en-US" noProof="0" dirty="0"/>
                  <a:t>activity of user</a:t>
                </a:r>
                <a:r>
                  <a:rPr lang="en-US" noProof="0" dirty="0" smtClean="0"/>
                  <a:t>.</a:t>
                </a:r>
              </a:p>
              <a:p>
                <a:pPr marL="0" indent="0" algn="ctr">
                  <a:buNone/>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𝑃𝑎𝑡𝑡𝑒𝑟𝑛𝐼𝑑𝑒𝑛𝑡𝑖𝑓𝑖𝑒𝑟</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𝑉</m:t>
                          </m:r>
                        </m:e>
                      </m:d>
                      <m:groupChr>
                        <m:groupChrPr>
                          <m:chr m:val="→"/>
                          <m:pos m:val="top"/>
                          <m:ctrlPr>
                            <a:rPr lang="en-US" b="0" i="1" noProof="0" smtClean="0">
                              <a:latin typeface="Cambria Math" panose="02040503050406030204" pitchFamily="18" charset="0"/>
                            </a:rPr>
                          </m:ctrlPr>
                        </m:groupChrPr>
                        <m:e/>
                      </m:groupChr>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𝑃𝑎𝑡𝑡𝑒𝑟𝑛</m:t>
                          </m:r>
                        </m:e>
                        <m:sub>
                          <m:r>
                            <a:rPr lang="en-US" b="0" i="1" noProof="0" smtClean="0">
                              <a:latin typeface="Cambria Math" panose="02040503050406030204" pitchFamily="18" charset="0"/>
                            </a:rPr>
                            <m:t>𝑠</m:t>
                          </m:r>
                        </m:sub>
                      </m:sSub>
                      <m:r>
                        <a:rPr lang="en-US" b="0" i="1" noProof="0" smtClean="0">
                          <a:latin typeface="Cambria Math" panose="02040503050406030204" pitchFamily="18" charset="0"/>
                        </a:rPr>
                        <m:t>∈</m:t>
                      </m:r>
                      <m:r>
                        <a:rPr lang="en-US" b="0" i="1" noProof="0" smtClean="0">
                          <a:latin typeface="Cambria Math" panose="02040503050406030204" pitchFamily="18" charset="0"/>
                        </a:rPr>
                        <m:t>𝑃𝑎𝑡𝑡𝑒𝑟𝑛𝑠</m:t>
                      </m:r>
                      <m:r>
                        <a:rPr lang="en-US" b="0" i="1" noProof="0" smtClean="0">
                          <a:latin typeface="Cambria Math" panose="02040503050406030204" pitchFamily="18" charset="0"/>
                        </a:rPr>
                        <m:t> </m:t>
                      </m:r>
                    </m:oMath>
                  </m:oMathPara>
                </a14:m>
                <a:endParaRPr lang="en-US" noProof="0" dirty="0" smtClean="0"/>
              </a:p>
              <a:p>
                <a:r>
                  <a:rPr lang="en-US" noProof="0" dirty="0" smtClean="0"/>
                  <a:t>Where </a:t>
                </a:r>
                <a14:m>
                  <m:oMath xmlns:m="http://schemas.openxmlformats.org/officeDocument/2006/math">
                    <m:r>
                      <a:rPr lang="en-US" i="1" noProof="0">
                        <a:latin typeface="Cambria Math" panose="02040503050406030204" pitchFamily="18" charset="0"/>
                      </a:rPr>
                      <m:t>𝑃𝑎𝑡𝑡𝑒𝑟𝑛𝑠</m:t>
                    </m:r>
                    <m:r>
                      <a:rPr lang="en-US" i="1" noProof="0">
                        <a:latin typeface="Cambria Math" panose="02040503050406030204" pitchFamily="18" charset="0"/>
                      </a:rPr>
                      <m:t> </m:t>
                    </m:r>
                  </m:oMath>
                </a14:m>
                <a:r>
                  <a:rPr lang="en-US" noProof="0" dirty="0" smtClean="0"/>
                  <a:t>is a </a:t>
                </a:r>
                <a:r>
                  <a:rPr lang="en-US" noProof="0" dirty="0"/>
                  <a:t>set of patterns that represent an interesting state in </a:t>
                </a:r>
                <a:r>
                  <a:rPr lang="en-US" noProof="0" dirty="0" smtClean="0"/>
                  <a:t>the user </a:t>
                </a:r>
                <a:r>
                  <a:rPr lang="en-US" noProof="0" dirty="0"/>
                  <a:t>activity.</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3"/>
                <a:stretch>
                  <a:fillRect l="-1084" r="-1773"/>
                </a:stretch>
              </a:blipFill>
            </p:spPr>
            <p:txBody>
              <a:bodyPr/>
              <a:lstStyle/>
              <a:p>
                <a:r>
                  <a:rPr lang="es-MX">
                    <a:noFill/>
                  </a:rPr>
                  <a:t> </a:t>
                </a:r>
              </a:p>
            </p:txBody>
          </p:sp>
        </mc:Fallback>
      </mc:AlternateContent>
      <p:sp>
        <p:nvSpPr>
          <p:cNvPr id="4" name="Marcador de texto 3"/>
          <p:cNvSpPr>
            <a:spLocks noGrp="1"/>
          </p:cNvSpPr>
          <p:nvPr>
            <p:ph type="body" sz="half" idx="2"/>
          </p:nvPr>
        </p:nvSpPr>
        <p:spPr/>
        <p:txBody>
          <a:bodyPr/>
          <a:lstStyle/>
          <a:p>
            <a:r>
              <a:rPr lang="en-US" noProof="0" dirty="0" smtClean="0"/>
              <a:t>Pattern Identification</a:t>
            </a:r>
            <a:endParaRPr lang="en-US" noProof="0"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901772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Problem statement</a:t>
            </a:r>
            <a:endParaRPr lang="en-US" noProof="0"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n-US" noProof="0" dirty="0" smtClean="0"/>
                  <a:t>Given the pattern </a:t>
                </a:r>
                <a14:m>
                  <m:oMath xmlns:m="http://schemas.openxmlformats.org/officeDocument/2006/math">
                    <m:sSub>
                      <m:sSubPr>
                        <m:ctrlPr>
                          <a:rPr lang="en-US" i="1" noProof="0">
                            <a:latin typeface="Cambria Math" panose="02040503050406030204" pitchFamily="18" charset="0"/>
                          </a:rPr>
                        </m:ctrlPr>
                      </m:sSubPr>
                      <m:e>
                        <m:r>
                          <a:rPr lang="en-US" i="1" noProof="0">
                            <a:latin typeface="Cambria Math" panose="02040503050406030204" pitchFamily="18" charset="0"/>
                          </a:rPr>
                          <m:t>𝑃𝑎𝑡𝑡𝑒𝑟𝑛</m:t>
                        </m:r>
                      </m:e>
                      <m:sub>
                        <m:r>
                          <a:rPr lang="en-US" i="1" noProof="0">
                            <a:latin typeface="Cambria Math" panose="02040503050406030204" pitchFamily="18" charset="0"/>
                          </a:rPr>
                          <m:t>𝑠</m:t>
                        </m:r>
                      </m:sub>
                    </m:sSub>
                  </m:oMath>
                </a14:m>
                <a:r>
                  <a:rPr lang="en-US" noProof="0" dirty="0" smtClean="0"/>
                  <a:t> detected </a:t>
                </a:r>
                <a:r>
                  <a:rPr lang="en-US" noProof="0" dirty="0"/>
                  <a:t>in data from sensor </a:t>
                </a:r>
                <a14:m>
                  <m:oMath xmlns:m="http://schemas.openxmlformats.org/officeDocument/2006/math">
                    <m:r>
                      <a:rPr lang="en-US" b="0" i="1" noProof="0" smtClean="0">
                        <a:latin typeface="Cambria Math" panose="02040503050406030204" pitchFamily="18" charset="0"/>
                      </a:rPr>
                      <m:t>𝑆</m:t>
                    </m:r>
                  </m:oMath>
                </a14:m>
                <a:r>
                  <a:rPr lang="en-US" noProof="0" dirty="0" smtClean="0"/>
                  <a:t>, </a:t>
                </a:r>
                <a:r>
                  <a:rPr lang="en-US" noProof="0" dirty="0"/>
                  <a:t>parameters for </a:t>
                </a:r>
                <a:r>
                  <a:rPr lang="en-US" noProof="0" dirty="0" smtClean="0"/>
                  <a:t>assigning </a:t>
                </a:r>
                <a:r>
                  <a:rPr lang="en-US" noProof="0" dirty="0"/>
                  <a:t>weight to energy </a:t>
                </a:r>
                <a14:m>
                  <m:oMath xmlns:m="http://schemas.openxmlformats.org/officeDocument/2006/math">
                    <m:r>
                      <a:rPr lang="en-US" b="0" i="1" noProof="0" smtClean="0">
                        <a:latin typeface="Cambria Math" panose="02040503050406030204" pitchFamily="18" charset="0"/>
                      </a:rPr>
                      <m:t>𝑒h</m:t>
                    </m:r>
                  </m:oMath>
                </a14:m>
                <a:r>
                  <a:rPr lang="en-US" noProof="0" dirty="0" smtClean="0"/>
                  <a:t> and precision </a:t>
                </a:r>
                <a14:m>
                  <m:oMath xmlns:m="http://schemas.openxmlformats.org/officeDocument/2006/math">
                    <m:r>
                      <a:rPr lang="en-US" b="0" i="1" noProof="0" smtClean="0">
                        <a:latin typeface="Cambria Math" panose="02040503050406030204" pitchFamily="18" charset="0"/>
                      </a:rPr>
                      <m:t>𝑝h</m:t>
                    </m:r>
                  </m:oMath>
                </a14:m>
                <a:r>
                  <a:rPr lang="en-US" noProof="0" dirty="0" smtClean="0"/>
                  <a:t>, </a:t>
                </a:r>
                <a:r>
                  <a:rPr lang="en-US" noProof="0" dirty="0"/>
                  <a:t>and physical constraints </a:t>
                </a:r>
                <a:r>
                  <a:rPr lang="en-US" noProof="0" dirty="0" smtClean="0"/>
                  <a:t>status </a:t>
                </a:r>
                <a14:m>
                  <m:oMath xmlns:m="http://schemas.openxmlformats.org/officeDocument/2006/math">
                    <m:r>
                      <a:rPr lang="en-US" b="0" i="1" noProof="0" smtClean="0">
                        <a:latin typeface="Cambria Math" panose="02040503050406030204" pitchFamily="18" charset="0"/>
                      </a:rPr>
                      <m:t>𝑝𝑐</m:t>
                    </m:r>
                    <m:r>
                      <a:rPr lang="en-US" b="0" i="0" noProof="0" smtClean="0">
                        <a:latin typeface="Cambria Math" panose="02040503050406030204" pitchFamily="18" charset="0"/>
                      </a:rPr>
                      <m:t> </m:t>
                    </m:r>
                  </m:oMath>
                </a14:m>
                <a:r>
                  <a:rPr lang="en-US" noProof="0" dirty="0"/>
                  <a:t>of a mobile device, </a:t>
                </a:r>
                <a:r>
                  <a:rPr lang="en-US" noProof="0" dirty="0" smtClean="0"/>
                  <a:t>find </a:t>
                </a:r>
                <a:r>
                  <a:rPr lang="en-US" noProof="0" dirty="0"/>
                  <a:t>a policy to adapt the duty cycle of sensors</a:t>
                </a:r>
                <a:r>
                  <a:rPr lang="en-US" noProof="0" dirty="0" smtClean="0"/>
                  <a:t>.</a:t>
                </a:r>
              </a:p>
              <a:p>
                <a:endParaRPr lang="en-US" noProof="0" dirty="0" smtClean="0"/>
              </a:p>
              <a:p>
                <a:pPr marL="0" indent="0">
                  <a:buNone/>
                </a:pPr>
                <a14:m>
                  <m:oMathPara xmlns:m="http://schemas.openxmlformats.org/officeDocument/2006/math">
                    <m:oMathParaPr>
                      <m:jc m:val="center"/>
                    </m:oMathParaPr>
                    <m:oMath xmlns:m="http://schemas.openxmlformats.org/officeDocument/2006/math">
                      <m:r>
                        <a:rPr lang="en-US" b="0" i="1" noProof="0" smtClean="0">
                          <a:latin typeface="Cambria Math" panose="02040503050406030204" pitchFamily="18" charset="0"/>
                        </a:rPr>
                        <m:t>𝑃𝑜𝑙𝑖𝑐𝑦𝐺𝑒𝑛𝑒𝑟𝑎𝑡𝑖𝑜𝑛</m:t>
                      </m:r>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𝑃𝑎𝑡𝑡𝑒𝑟𝑛</m:t>
                          </m:r>
                        </m:e>
                        <m:sub>
                          <m:r>
                            <a:rPr lang="en-US" b="0" i="1" noProof="0" smtClean="0">
                              <a:latin typeface="Cambria Math" panose="02040503050406030204" pitchFamily="18" charset="0"/>
                            </a:rPr>
                            <m:t>𝑠</m:t>
                          </m:r>
                        </m:sub>
                      </m:sSub>
                      <m:r>
                        <a:rPr lang="en-US" b="0" i="1" noProof="0" smtClean="0">
                          <a:latin typeface="Cambria Math" panose="02040503050406030204" pitchFamily="18" charset="0"/>
                        </a:rPr>
                        <m:t>,</m:t>
                      </m:r>
                      <m:r>
                        <a:rPr lang="en-US" b="0" i="1" noProof="0" smtClean="0">
                          <a:latin typeface="Cambria Math" panose="02040503050406030204" pitchFamily="18" charset="0"/>
                        </a:rPr>
                        <m:t>𝑒h</m:t>
                      </m:r>
                      <m:r>
                        <a:rPr lang="en-US" b="0" i="1" noProof="0" smtClean="0">
                          <a:latin typeface="Cambria Math" panose="02040503050406030204" pitchFamily="18" charset="0"/>
                        </a:rPr>
                        <m:t>,</m:t>
                      </m:r>
                      <m:r>
                        <a:rPr lang="en-US" b="0" i="1" noProof="0" smtClean="0">
                          <a:latin typeface="Cambria Math" panose="02040503050406030204" pitchFamily="18" charset="0"/>
                        </a:rPr>
                        <m:t>𝑝h</m:t>
                      </m:r>
                      <m:r>
                        <a:rPr lang="en-US" b="0" i="1" noProof="0" smtClean="0">
                          <a:latin typeface="Cambria Math" panose="02040503050406030204" pitchFamily="18" charset="0"/>
                        </a:rPr>
                        <m:t>,</m:t>
                      </m:r>
                      <m:r>
                        <a:rPr lang="en-US" b="0" i="1" noProof="0" smtClean="0">
                          <a:latin typeface="Cambria Math" panose="02040503050406030204" pitchFamily="18" charset="0"/>
                        </a:rPr>
                        <m:t>𝑝𝑐</m:t>
                      </m:r>
                      <m:r>
                        <a:rPr lang="en-US" b="0" i="1" noProof="0" smtClean="0">
                          <a:latin typeface="Cambria Math" panose="02040503050406030204" pitchFamily="18" charset="0"/>
                        </a:rPr>
                        <m:t>)</m:t>
                      </m:r>
                      <m:groupChr>
                        <m:groupChrPr>
                          <m:chr m:val="→"/>
                          <m:pos m:val="top"/>
                          <m:ctrlPr>
                            <a:rPr lang="en-US" b="0" i="1" noProof="0" smtClean="0">
                              <a:latin typeface="Cambria Math" panose="02040503050406030204" pitchFamily="18" charset="0"/>
                            </a:rPr>
                          </m:ctrlPr>
                        </m:groupChrPr>
                        <m:e/>
                      </m:groupChr>
                      <m:sSub>
                        <m:sSubPr>
                          <m:ctrlPr>
                            <a:rPr lang="en-US" b="0" i="1" noProof="0" smtClean="0">
                              <a:latin typeface="Cambria Math" panose="02040503050406030204" pitchFamily="18" charset="0"/>
                            </a:rPr>
                          </m:ctrlPr>
                        </m:sSubPr>
                        <m:e>
                          <m:r>
                            <a:rPr lang="en-US" i="1" noProof="0">
                              <a:latin typeface="Cambria Math" panose="02040503050406030204" pitchFamily="18" charset="0"/>
                            </a:rPr>
                            <m:t>𝐷𝑢𝑡𝑦𝐶𝑦𝑐𝑙𝑒</m:t>
                          </m:r>
                        </m:e>
                        <m:sub>
                          <m:r>
                            <a:rPr lang="en-US" b="0" i="1" noProof="0" smtClean="0">
                              <a:latin typeface="Cambria Math" panose="02040503050406030204" pitchFamily="18" charset="0"/>
                            </a:rPr>
                            <m:t>𝑠</m:t>
                          </m:r>
                        </m:sub>
                      </m:sSub>
                    </m:oMath>
                  </m:oMathPara>
                </a14:m>
                <a:endParaRPr lang="en-US" noProof="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3"/>
                <a:stretch>
                  <a:fillRect l="-1084" r="-394"/>
                </a:stretch>
              </a:blipFill>
            </p:spPr>
            <p:txBody>
              <a:bodyPr/>
              <a:lstStyle/>
              <a:p>
                <a:r>
                  <a:rPr lang="es-MX">
                    <a:noFill/>
                  </a:rPr>
                  <a:t> </a:t>
                </a:r>
              </a:p>
            </p:txBody>
          </p:sp>
        </mc:Fallback>
      </mc:AlternateContent>
      <p:sp>
        <p:nvSpPr>
          <p:cNvPr id="4" name="Marcador de texto 3"/>
          <p:cNvSpPr>
            <a:spLocks noGrp="1"/>
          </p:cNvSpPr>
          <p:nvPr>
            <p:ph type="body" sz="half" idx="2"/>
          </p:nvPr>
        </p:nvSpPr>
        <p:spPr/>
        <p:txBody>
          <a:bodyPr/>
          <a:lstStyle/>
          <a:p>
            <a:pPr algn="ctr"/>
            <a:r>
              <a:rPr lang="en-US" noProof="0" dirty="0" smtClean="0"/>
              <a:t>Policy Generator</a:t>
            </a:r>
            <a:endParaRPr lang="en-US" noProof="0" dirty="0"/>
          </a:p>
        </p:txBody>
      </p:sp>
      <p:sp>
        <p:nvSpPr>
          <p:cNvPr id="6" name="Marcador de número de diapositiva 5"/>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81796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Hypothesis</a:t>
            </a:r>
            <a:endParaRPr lang="en-US" noProof="0" dirty="0"/>
          </a:p>
        </p:txBody>
      </p:sp>
      <p:sp>
        <p:nvSpPr>
          <p:cNvPr id="3" name="Marcador de contenido 2"/>
          <p:cNvSpPr>
            <a:spLocks noGrp="1"/>
          </p:cNvSpPr>
          <p:nvPr>
            <p:ph idx="1"/>
          </p:nvPr>
        </p:nvSpPr>
        <p:spPr/>
        <p:txBody>
          <a:bodyPr/>
          <a:lstStyle/>
          <a:p>
            <a:r>
              <a:rPr lang="en-US" noProof="0" dirty="0" smtClean="0"/>
              <a:t>Smart policies generated through contextual information can be employed to reduce the energy consumption in a mobile device when performing continuous sensor readings.</a:t>
            </a:r>
          </a:p>
          <a:p>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12</a:t>
            </a:fld>
            <a:endParaRPr lang="en-US" dirty="0"/>
          </a:p>
        </p:txBody>
      </p:sp>
    </p:spTree>
    <p:extLst>
      <p:ext uri="{BB962C8B-B14F-4D97-AF65-F5344CB8AC3E}">
        <p14:creationId xmlns:p14="http://schemas.microsoft.com/office/powerpoint/2010/main" val="2568992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Main Objective</a:t>
            </a:r>
            <a:endParaRPr lang="en-US" noProof="0" dirty="0"/>
          </a:p>
        </p:txBody>
      </p:sp>
      <p:sp>
        <p:nvSpPr>
          <p:cNvPr id="3" name="Marcador de contenido 2"/>
          <p:cNvSpPr>
            <a:spLocks noGrp="1"/>
          </p:cNvSpPr>
          <p:nvPr>
            <p:ph idx="1"/>
          </p:nvPr>
        </p:nvSpPr>
        <p:spPr/>
        <p:txBody>
          <a:bodyPr>
            <a:normAutofit/>
          </a:bodyPr>
          <a:lstStyle/>
          <a:p>
            <a:r>
              <a:rPr lang="en-US" noProof="0" dirty="0" smtClean="0"/>
              <a:t>Reduce the energy consumption when performing continuous sensor readings in mobile devices by making use of context information. </a:t>
            </a:r>
          </a:p>
        </p:txBody>
      </p:sp>
      <p:sp>
        <p:nvSpPr>
          <p:cNvPr id="8" name="Marcador de número de diapositiva 7"/>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561477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Particular objectives</a:t>
            </a:r>
            <a:endParaRPr lang="en-US" noProof="0" dirty="0"/>
          </a:p>
        </p:txBody>
      </p:sp>
      <p:sp>
        <p:nvSpPr>
          <p:cNvPr id="6" name="Marcador de contenido 5"/>
          <p:cNvSpPr>
            <a:spLocks noGrp="1"/>
          </p:cNvSpPr>
          <p:nvPr>
            <p:ph idx="1"/>
          </p:nvPr>
        </p:nvSpPr>
        <p:spPr/>
        <p:txBody>
          <a:bodyPr/>
          <a:lstStyle/>
          <a:p>
            <a:r>
              <a:rPr lang="en-US" noProof="0" dirty="0" smtClean="0"/>
              <a:t>Identify behavior patterns which can provide meaningful context information from raw data collected by sensors.</a:t>
            </a:r>
          </a:p>
          <a:p>
            <a:r>
              <a:rPr lang="en-US" noProof="0" dirty="0" smtClean="0"/>
              <a:t>Generate smart policies for sensor usage from context information, mobile app requirements and mobile device constraints.</a:t>
            </a:r>
          </a:p>
          <a:p>
            <a:endParaRPr lang="en-US" noProof="0" dirty="0"/>
          </a:p>
        </p:txBody>
      </p:sp>
      <p:sp>
        <p:nvSpPr>
          <p:cNvPr id="8" name="Marcador de número de diapositiva 7"/>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4021873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State of Art</a:t>
            </a:r>
            <a:endParaRPr lang="en-US" noProof="0" dirty="0"/>
          </a:p>
        </p:txBody>
      </p:sp>
      <p:sp>
        <p:nvSpPr>
          <p:cNvPr id="7" name="Marcador de texto 6"/>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247714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n-US" noProof="0" dirty="0" smtClean="0"/>
              <a:t>General Background</a:t>
            </a:r>
            <a:endParaRPr lang="en-US" noProof="0" dirty="0"/>
          </a:p>
        </p:txBody>
      </p:sp>
      <p:sp>
        <p:nvSpPr>
          <p:cNvPr id="11" name="Marcador de texto 10"/>
          <p:cNvSpPr>
            <a:spLocks noGrp="1"/>
          </p:cNvSpPr>
          <p:nvPr>
            <p:ph type="body" sz="half" idx="2"/>
          </p:nvPr>
        </p:nvSpPr>
        <p:spPr/>
        <p:txBody>
          <a:bodyPr/>
          <a:lstStyle/>
          <a:p>
            <a:endParaRPr lang="es-MX" dirty="0"/>
          </a:p>
        </p:txBody>
      </p:sp>
    </p:spTree>
    <p:extLst>
      <p:ext uri="{BB962C8B-B14F-4D97-AF65-F5344CB8AC3E}">
        <p14:creationId xmlns:p14="http://schemas.microsoft.com/office/powerpoint/2010/main" val="36444456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noProof="0" dirty="0" smtClean="0"/>
              <a:t>Stages of MSA </a:t>
            </a:r>
            <a:r>
              <a:rPr lang="en-US" noProof="0" dirty="0" smtClean="0">
                <a:solidFill>
                  <a:schemeClr val="accent1"/>
                </a:solidFill>
              </a:rPr>
              <a:t>*</a:t>
            </a:r>
            <a:endParaRPr lang="en-US" noProof="0" dirty="0">
              <a:solidFill>
                <a:schemeClr val="accent1"/>
              </a:solidFill>
            </a:endParaRPr>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616843825"/>
              </p:ext>
            </p:extLst>
          </p:nvPr>
        </p:nvGraphicFramePr>
        <p:xfrm>
          <a:off x="914400" y="2003425"/>
          <a:ext cx="10353675" cy="3879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arcador de número de diapositiva 4"/>
          <p:cNvSpPr>
            <a:spLocks noGrp="1"/>
          </p:cNvSpPr>
          <p:nvPr>
            <p:ph type="sldNum" sz="quarter" idx="12"/>
          </p:nvPr>
        </p:nvSpPr>
        <p:spPr/>
        <p:txBody>
          <a:bodyPr/>
          <a:lstStyle/>
          <a:p>
            <a:fld id="{629637A9-119A-49DA-BD12-AAC58B377D80}" type="slidenum">
              <a:rPr lang="en-US" smtClean="0"/>
              <a:t>17</a:t>
            </a:fld>
            <a:endParaRPr lang="en-US" dirty="0"/>
          </a:p>
        </p:txBody>
      </p:sp>
      <p:sp>
        <p:nvSpPr>
          <p:cNvPr id="6"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a:t>
            </a:r>
            <a:r>
              <a:rPr lang="en-US" b="1" dirty="0" smtClean="0">
                <a:solidFill>
                  <a:schemeClr val="accent1"/>
                </a:solidFill>
              </a:rPr>
              <a:t>Improving </a:t>
            </a:r>
            <a:r>
              <a:rPr lang="en-US" b="1" dirty="0">
                <a:solidFill>
                  <a:schemeClr val="accent1"/>
                </a:solidFill>
              </a:rPr>
              <a:t>Energy Efficiency of Personal Sensing Applications with Heterogeneous Multi-processors, Moo-Ryong </a:t>
            </a:r>
            <a:r>
              <a:rPr lang="en-US" b="1" dirty="0" smtClean="0">
                <a:solidFill>
                  <a:schemeClr val="accent1"/>
                </a:solidFill>
              </a:rPr>
              <a:t>Ra, et. al., 2012</a:t>
            </a:r>
            <a:endParaRPr lang="en-US" dirty="0"/>
          </a:p>
        </p:txBody>
      </p:sp>
    </p:spTree>
    <p:extLst>
      <p:ext uri="{BB962C8B-B14F-4D97-AF65-F5344CB8AC3E}">
        <p14:creationId xmlns:p14="http://schemas.microsoft.com/office/powerpoint/2010/main" val="2098672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noProof="0" dirty="0" smtClean="0"/>
              <a:t>MSA Features</a:t>
            </a:r>
            <a:endParaRPr lang="en-US" noProof="0" dirty="0"/>
          </a:p>
        </p:txBody>
      </p:sp>
      <p:sp>
        <p:nvSpPr>
          <p:cNvPr id="6" name="Marcador de texto 5"/>
          <p:cNvSpPr>
            <a:spLocks noGrp="1"/>
          </p:cNvSpPr>
          <p:nvPr>
            <p:ph type="body" idx="1"/>
          </p:nvPr>
        </p:nvSpPr>
        <p:spPr/>
        <p:txBody>
          <a:bodyPr/>
          <a:lstStyle/>
          <a:p>
            <a:r>
              <a:rPr lang="en-US" noProof="0" dirty="0" smtClean="0"/>
              <a:t>Sensing Scale </a:t>
            </a:r>
            <a:r>
              <a:rPr lang="en-US" noProof="0" dirty="0" smtClean="0">
                <a:solidFill>
                  <a:schemeClr val="accent1"/>
                </a:solidFill>
              </a:rPr>
              <a:t>*</a:t>
            </a:r>
            <a:endParaRPr lang="en-US" noProof="0" dirty="0">
              <a:solidFill>
                <a:schemeClr val="accent1"/>
              </a:solidFill>
            </a:endParaRPr>
          </a:p>
        </p:txBody>
      </p:sp>
      <p:sp>
        <p:nvSpPr>
          <p:cNvPr id="7" name="Marcador de contenido 6"/>
          <p:cNvSpPr>
            <a:spLocks noGrp="1"/>
          </p:cNvSpPr>
          <p:nvPr>
            <p:ph sz="half" idx="2"/>
          </p:nvPr>
        </p:nvSpPr>
        <p:spPr/>
        <p:txBody>
          <a:bodyPr/>
          <a:lstStyle/>
          <a:p>
            <a:r>
              <a:rPr lang="en-US" noProof="0" dirty="0" smtClean="0"/>
              <a:t>Individual</a:t>
            </a:r>
          </a:p>
          <a:p>
            <a:r>
              <a:rPr lang="en-US" noProof="0" dirty="0" smtClean="0"/>
              <a:t>Community</a:t>
            </a:r>
            <a:endParaRPr lang="en-US" noProof="0" dirty="0"/>
          </a:p>
        </p:txBody>
      </p:sp>
      <p:sp>
        <p:nvSpPr>
          <p:cNvPr id="8" name="Marcador de texto 7"/>
          <p:cNvSpPr>
            <a:spLocks noGrp="1"/>
          </p:cNvSpPr>
          <p:nvPr>
            <p:ph type="body" sz="quarter" idx="3"/>
          </p:nvPr>
        </p:nvSpPr>
        <p:spPr/>
        <p:txBody>
          <a:bodyPr/>
          <a:lstStyle/>
          <a:p>
            <a:r>
              <a:rPr lang="en-US" noProof="0" dirty="0" smtClean="0"/>
              <a:t>Sensing paradigm </a:t>
            </a:r>
            <a:r>
              <a:rPr lang="en-US" noProof="0" dirty="0" smtClean="0">
                <a:solidFill>
                  <a:schemeClr val="accent1"/>
                </a:solidFill>
              </a:rPr>
              <a:t>*</a:t>
            </a:r>
            <a:endParaRPr lang="en-US" noProof="0" dirty="0">
              <a:solidFill>
                <a:schemeClr val="accent1"/>
              </a:solidFill>
            </a:endParaRPr>
          </a:p>
        </p:txBody>
      </p:sp>
      <p:sp>
        <p:nvSpPr>
          <p:cNvPr id="9" name="Marcador de contenido 8"/>
          <p:cNvSpPr>
            <a:spLocks noGrp="1"/>
          </p:cNvSpPr>
          <p:nvPr>
            <p:ph sz="quarter" idx="4"/>
          </p:nvPr>
        </p:nvSpPr>
        <p:spPr/>
        <p:txBody>
          <a:bodyPr/>
          <a:lstStyle/>
          <a:p>
            <a:r>
              <a:rPr lang="en-US" noProof="0" dirty="0" smtClean="0"/>
              <a:t>Participatory</a:t>
            </a:r>
          </a:p>
          <a:p>
            <a:r>
              <a:rPr lang="en-US" noProof="0" dirty="0" smtClean="0"/>
              <a:t>Opportunistic</a:t>
            </a:r>
            <a:endParaRPr lang="en-US" noProof="0" dirty="0"/>
          </a:p>
        </p:txBody>
      </p:sp>
      <p:sp>
        <p:nvSpPr>
          <p:cNvPr id="4" name="Marcador de número de diapositiva 3"/>
          <p:cNvSpPr>
            <a:spLocks noGrp="1"/>
          </p:cNvSpPr>
          <p:nvPr>
            <p:ph type="sldNum" sz="quarter" idx="12"/>
          </p:nvPr>
        </p:nvSpPr>
        <p:spPr/>
        <p:txBody>
          <a:bodyPr/>
          <a:lstStyle/>
          <a:p>
            <a:fld id="{629637A9-119A-49DA-BD12-AAC58B377D80}" type="slidenum">
              <a:rPr lang="en-US" smtClean="0"/>
              <a:t>18</a:t>
            </a:fld>
            <a:endParaRPr lang="en-US" dirty="0"/>
          </a:p>
        </p:txBody>
      </p:sp>
      <p:sp>
        <p:nvSpPr>
          <p:cNvPr id="10"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A Survey of Mobile Phone Sensing, Nicholas D. </a:t>
            </a:r>
            <a:r>
              <a:rPr lang="en-US" b="1" dirty="0" smtClean="0">
                <a:solidFill>
                  <a:schemeClr val="accent1"/>
                </a:solidFill>
              </a:rPr>
              <a:t>Lane, et. al., sep 2010</a:t>
            </a:r>
            <a:endParaRPr lang="en-US" dirty="0"/>
          </a:p>
        </p:txBody>
      </p:sp>
    </p:spTree>
    <p:extLst>
      <p:ext uri="{BB962C8B-B14F-4D97-AF65-F5344CB8AC3E}">
        <p14:creationId xmlns:p14="http://schemas.microsoft.com/office/powerpoint/2010/main" val="267306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MSA Examples</a:t>
            </a:r>
            <a:endParaRPr lang="en-US" noProof="0" dirty="0"/>
          </a:p>
        </p:txBody>
      </p:sp>
      <p:sp>
        <p:nvSpPr>
          <p:cNvPr id="8" name="Marcador de texto 7"/>
          <p:cNvSpPr>
            <a:spLocks noGrp="1"/>
          </p:cNvSpPr>
          <p:nvPr>
            <p:ph type="body" idx="1"/>
          </p:nvPr>
        </p:nvSpPr>
        <p:spPr>
          <a:xfrm>
            <a:off x="913794" y="1446868"/>
            <a:ext cx="3298956" cy="823305"/>
          </a:xfrm>
        </p:spPr>
        <p:txBody>
          <a:bodyPr/>
          <a:lstStyle/>
          <a:p>
            <a:r>
              <a:rPr lang="en-US" noProof="0" dirty="0" smtClean="0"/>
              <a:t>NeuroPhone</a:t>
            </a:r>
            <a:r>
              <a:rPr lang="en-US" b="1" baseline="30000" noProof="0" dirty="0" smtClean="0"/>
              <a:t>1</a:t>
            </a:r>
            <a:endParaRPr lang="en-US" b="1" noProof="0" dirty="0"/>
          </a:p>
        </p:txBody>
      </p:sp>
      <p:sp>
        <p:nvSpPr>
          <p:cNvPr id="11" name="Marcador de texto 10"/>
          <p:cNvSpPr>
            <a:spLocks noGrp="1"/>
          </p:cNvSpPr>
          <p:nvPr>
            <p:ph type="body" sz="half" idx="15"/>
          </p:nvPr>
        </p:nvSpPr>
        <p:spPr>
          <a:xfrm>
            <a:off x="913794" y="2270173"/>
            <a:ext cx="3298956" cy="2879576"/>
          </a:xfrm>
        </p:spPr>
        <p:txBody>
          <a:bodyPr/>
          <a:lstStyle/>
          <a:p>
            <a:r>
              <a:rPr lang="en-US" noProof="0" dirty="0" smtClean="0"/>
              <a:t>A brain-controlled address book dialing app that employs neural signals obtained from an EEG headset.</a:t>
            </a:r>
            <a:endParaRPr lang="en-US" noProof="0" dirty="0"/>
          </a:p>
        </p:txBody>
      </p:sp>
      <p:sp>
        <p:nvSpPr>
          <p:cNvPr id="9" name="Marcador de texto 8"/>
          <p:cNvSpPr>
            <a:spLocks noGrp="1"/>
          </p:cNvSpPr>
          <p:nvPr>
            <p:ph type="body" sz="quarter" idx="3"/>
          </p:nvPr>
        </p:nvSpPr>
        <p:spPr>
          <a:xfrm>
            <a:off x="4444878" y="1446869"/>
            <a:ext cx="3298558" cy="823304"/>
          </a:xfrm>
        </p:spPr>
        <p:txBody>
          <a:bodyPr/>
          <a:lstStyle/>
          <a:p>
            <a:r>
              <a:rPr lang="en-US" noProof="0" dirty="0" smtClean="0"/>
              <a:t>BeWell</a:t>
            </a:r>
            <a:r>
              <a:rPr lang="en-US" b="1" baseline="30000" noProof="0" dirty="0" smtClean="0"/>
              <a:t>2</a:t>
            </a:r>
            <a:endParaRPr lang="en-US" b="1" noProof="0" dirty="0"/>
          </a:p>
        </p:txBody>
      </p:sp>
      <p:sp>
        <p:nvSpPr>
          <p:cNvPr id="12" name="Marcador de texto 11"/>
          <p:cNvSpPr>
            <a:spLocks noGrp="1"/>
          </p:cNvSpPr>
          <p:nvPr>
            <p:ph type="body" sz="half" idx="16"/>
          </p:nvPr>
        </p:nvSpPr>
        <p:spPr>
          <a:xfrm>
            <a:off x="4444878" y="2270173"/>
            <a:ext cx="3299821" cy="2879576"/>
          </a:xfrm>
        </p:spPr>
        <p:txBody>
          <a:bodyPr/>
          <a:lstStyle/>
          <a:p>
            <a:r>
              <a:rPr lang="en-US" noProof="0" dirty="0" smtClean="0"/>
              <a:t>An opportunistic sensing app that continuously tracks user behavior along three health dimensions (sleep duration, physical activity, social interaction).</a:t>
            </a:r>
            <a:endParaRPr lang="en-US" noProof="0" dirty="0"/>
          </a:p>
        </p:txBody>
      </p:sp>
      <p:sp>
        <p:nvSpPr>
          <p:cNvPr id="10" name="Marcador de texto 9"/>
          <p:cNvSpPr>
            <a:spLocks noGrp="1"/>
          </p:cNvSpPr>
          <p:nvPr>
            <p:ph type="body" sz="quarter" idx="13"/>
          </p:nvPr>
        </p:nvSpPr>
        <p:spPr>
          <a:xfrm>
            <a:off x="7973298" y="1446869"/>
            <a:ext cx="3291211" cy="823304"/>
          </a:xfrm>
        </p:spPr>
        <p:txBody>
          <a:bodyPr/>
          <a:lstStyle/>
          <a:p>
            <a:r>
              <a:rPr lang="en-US" noProof="0" dirty="0" smtClean="0"/>
              <a:t>WalkSafe</a:t>
            </a:r>
            <a:r>
              <a:rPr lang="en-US" b="1" baseline="30000" noProof="0" dirty="0" smtClean="0"/>
              <a:t>3</a:t>
            </a:r>
            <a:endParaRPr lang="en-US" b="1" noProof="0" dirty="0"/>
          </a:p>
        </p:txBody>
      </p:sp>
      <p:sp>
        <p:nvSpPr>
          <p:cNvPr id="13" name="Marcador de texto 12"/>
          <p:cNvSpPr>
            <a:spLocks noGrp="1"/>
          </p:cNvSpPr>
          <p:nvPr>
            <p:ph type="body" sz="half" idx="17"/>
          </p:nvPr>
        </p:nvSpPr>
        <p:spPr>
          <a:xfrm>
            <a:off x="7976346" y="2270173"/>
            <a:ext cx="3291211" cy="2879576"/>
          </a:xfrm>
        </p:spPr>
        <p:txBody>
          <a:bodyPr/>
          <a:lstStyle/>
          <a:p>
            <a:r>
              <a:rPr lang="en-US" noProof="0" dirty="0" smtClean="0"/>
              <a:t>An app that aids people that walk and talk, improving the safety of pedestrian phone users.</a:t>
            </a:r>
            <a:endParaRPr lang="en-US" noProof="0" dirty="0"/>
          </a:p>
        </p:txBody>
      </p:sp>
      <p:sp>
        <p:nvSpPr>
          <p:cNvPr id="7" name="Marcador de número de diapositiva 6"/>
          <p:cNvSpPr>
            <a:spLocks noGrp="1"/>
          </p:cNvSpPr>
          <p:nvPr>
            <p:ph type="sldNum" sz="quarter" idx="12"/>
          </p:nvPr>
        </p:nvSpPr>
        <p:spPr/>
        <p:txBody>
          <a:bodyPr/>
          <a:lstStyle/>
          <a:p>
            <a:fld id="{4FAB73BC-B049-4115-A692-8D63A059BFB8}" type="slidenum">
              <a:rPr lang="en-US" smtClean="0"/>
              <a:t>19</a:t>
            </a:fld>
            <a:endParaRPr lang="en-US" dirty="0"/>
          </a:p>
        </p:txBody>
      </p:sp>
      <p:pic>
        <p:nvPicPr>
          <p:cNvPr id="14" name="Imagen 13"/>
          <p:cNvPicPr>
            <a:picLocks noChangeAspect="1"/>
          </p:cNvPicPr>
          <p:nvPr/>
        </p:nvPicPr>
        <p:blipFill>
          <a:blip r:embed="rId3"/>
          <a:stretch>
            <a:fillRect/>
          </a:stretch>
        </p:blipFill>
        <p:spPr>
          <a:xfrm>
            <a:off x="5432581" y="3530571"/>
            <a:ext cx="1281329" cy="2410120"/>
          </a:xfrm>
          <a:prstGeom prst="rect">
            <a:avLst/>
          </a:prstGeom>
        </p:spPr>
      </p:pic>
      <p:pic>
        <p:nvPicPr>
          <p:cNvPr id="15" name="Imagen 14"/>
          <p:cNvPicPr>
            <a:picLocks noChangeAspect="1"/>
          </p:cNvPicPr>
          <p:nvPr/>
        </p:nvPicPr>
        <p:blipFill>
          <a:blip r:embed="rId4"/>
          <a:stretch>
            <a:fillRect/>
          </a:stretch>
        </p:blipFill>
        <p:spPr>
          <a:xfrm>
            <a:off x="7973296" y="3530571"/>
            <a:ext cx="3291214" cy="2198934"/>
          </a:xfrm>
          <a:prstGeom prst="rect">
            <a:avLst/>
          </a:prstGeom>
        </p:spPr>
      </p:pic>
      <p:pic>
        <p:nvPicPr>
          <p:cNvPr id="16" name="Imagen 15"/>
          <p:cNvPicPr>
            <a:picLocks noChangeAspect="1"/>
          </p:cNvPicPr>
          <p:nvPr/>
        </p:nvPicPr>
        <p:blipFill>
          <a:blip r:embed="rId5"/>
          <a:stretch>
            <a:fillRect/>
          </a:stretch>
        </p:blipFill>
        <p:spPr>
          <a:xfrm>
            <a:off x="918490" y="3530571"/>
            <a:ext cx="3289564" cy="2410120"/>
          </a:xfrm>
          <a:prstGeom prst="rect">
            <a:avLst/>
          </a:prstGeom>
        </p:spPr>
      </p:pic>
      <p:sp>
        <p:nvSpPr>
          <p:cNvPr id="17" name="Marcador de número de diapositiva 11"/>
          <p:cNvSpPr txBox="1">
            <a:spLocks/>
          </p:cNvSpPr>
          <p:nvPr/>
        </p:nvSpPr>
        <p:spPr>
          <a:xfrm>
            <a:off x="913794" y="620875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baseline="30000" dirty="0" smtClean="0">
                <a:solidFill>
                  <a:schemeClr val="accent1"/>
                </a:solidFill>
              </a:rPr>
              <a:t>1</a:t>
            </a:r>
            <a:r>
              <a:rPr lang="en-US" b="1" dirty="0">
                <a:solidFill>
                  <a:schemeClr val="accent1"/>
                </a:solidFill>
              </a:rPr>
              <a:t> NeuroPhone: Brain-mobile Phone Interface Using a Wireless EEG Headset, Andrew </a:t>
            </a:r>
            <a:r>
              <a:rPr lang="en-US" b="1" dirty="0" smtClean="0">
                <a:solidFill>
                  <a:schemeClr val="accent1"/>
                </a:solidFill>
              </a:rPr>
              <a:t>Campbell, et. al., 2010</a:t>
            </a:r>
          </a:p>
          <a:p>
            <a:pPr algn="l"/>
            <a:r>
              <a:rPr lang="en-US" b="1" baseline="30000" dirty="0" smtClean="0">
                <a:solidFill>
                  <a:schemeClr val="accent1"/>
                </a:solidFill>
              </a:rPr>
              <a:t>2</a:t>
            </a:r>
            <a:r>
              <a:rPr lang="en-US" b="1" dirty="0">
                <a:solidFill>
                  <a:schemeClr val="accent1"/>
                </a:solidFill>
              </a:rPr>
              <a:t> BeWell: A Smartphone Application to Monitor, Model and Promote Wellbeing, Nicholas D. Lane, et. al., </a:t>
            </a:r>
            <a:r>
              <a:rPr lang="en-US" b="1" dirty="0" smtClean="0">
                <a:solidFill>
                  <a:schemeClr val="accent1"/>
                </a:solidFill>
              </a:rPr>
              <a:t>2010</a:t>
            </a:r>
            <a:endParaRPr lang="en-US" dirty="0"/>
          </a:p>
          <a:p>
            <a:pPr algn="l"/>
            <a:r>
              <a:rPr lang="en-US" b="1" baseline="30000" dirty="0" smtClean="0">
                <a:solidFill>
                  <a:schemeClr val="accent1"/>
                </a:solidFill>
              </a:rPr>
              <a:t>3</a:t>
            </a:r>
            <a:r>
              <a:rPr lang="en-US" b="1" dirty="0">
                <a:solidFill>
                  <a:schemeClr val="accent1"/>
                </a:solidFill>
              </a:rPr>
              <a:t> WalkSafe: A Pedestrian Safety App for Mobile Phone Users Who Walk and Talk While Crossing </a:t>
            </a:r>
            <a:r>
              <a:rPr lang="en-US" b="1" dirty="0" smtClean="0">
                <a:solidFill>
                  <a:schemeClr val="accent1"/>
                </a:solidFill>
              </a:rPr>
              <a:t>Roads, </a:t>
            </a:r>
            <a:r>
              <a:rPr lang="en-US" b="1" dirty="0">
                <a:solidFill>
                  <a:schemeClr val="accent1"/>
                </a:solidFill>
              </a:rPr>
              <a:t>Tianyu </a:t>
            </a:r>
            <a:r>
              <a:rPr lang="en-US" b="1" dirty="0" smtClean="0">
                <a:solidFill>
                  <a:schemeClr val="accent1"/>
                </a:solidFill>
              </a:rPr>
              <a:t>Wang, </a:t>
            </a:r>
            <a:r>
              <a:rPr lang="en-US" b="1" dirty="0">
                <a:solidFill>
                  <a:schemeClr val="accent1"/>
                </a:solidFill>
              </a:rPr>
              <a:t>et. al., </a:t>
            </a:r>
            <a:r>
              <a:rPr lang="en-US" b="1" dirty="0" smtClean="0">
                <a:solidFill>
                  <a:schemeClr val="accent1"/>
                </a:solidFill>
              </a:rPr>
              <a:t>2012</a:t>
            </a:r>
            <a:endParaRPr lang="en-US" dirty="0"/>
          </a:p>
        </p:txBody>
      </p:sp>
    </p:spTree>
    <p:extLst>
      <p:ext uri="{BB962C8B-B14F-4D97-AF65-F5344CB8AC3E}">
        <p14:creationId xmlns:p14="http://schemas.microsoft.com/office/powerpoint/2010/main" val="1853317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Agenda</a:t>
            </a:r>
            <a:endParaRPr lang="en-US" noProof="0" dirty="0"/>
          </a:p>
        </p:txBody>
      </p:sp>
      <p:sp>
        <p:nvSpPr>
          <p:cNvPr id="3" name="Marcador de contenido 2"/>
          <p:cNvSpPr>
            <a:spLocks noGrp="1"/>
          </p:cNvSpPr>
          <p:nvPr>
            <p:ph idx="1"/>
          </p:nvPr>
        </p:nvSpPr>
        <p:spPr/>
        <p:txBody>
          <a:bodyPr>
            <a:normAutofit/>
          </a:bodyPr>
          <a:lstStyle/>
          <a:p>
            <a:r>
              <a:rPr lang="en-US" noProof="0" dirty="0" smtClean="0"/>
              <a:t>Introduction</a:t>
            </a:r>
          </a:p>
          <a:p>
            <a:r>
              <a:rPr lang="en-US" b="1" noProof="0" dirty="0" smtClean="0"/>
              <a:t>State of Art</a:t>
            </a:r>
          </a:p>
          <a:p>
            <a:r>
              <a:rPr lang="en-US" noProof="0" dirty="0" smtClean="0"/>
              <a:t>Methodology</a:t>
            </a:r>
          </a:p>
          <a:p>
            <a:r>
              <a:rPr lang="en-US" noProof="0" dirty="0" smtClean="0"/>
              <a:t>Future work</a:t>
            </a:r>
          </a:p>
          <a:p>
            <a:r>
              <a:rPr lang="en-US" noProof="0" dirty="0" smtClean="0"/>
              <a:t>Conclusions</a:t>
            </a:r>
          </a:p>
        </p:txBody>
      </p:sp>
      <p:sp>
        <p:nvSpPr>
          <p:cNvPr id="5" name="Marcador de número de diapositiva 4"/>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1087353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n-US" noProof="0" dirty="0" smtClean="0"/>
              <a:t>Related work</a:t>
            </a:r>
            <a:endParaRPr lang="en-US" noProof="0" dirty="0"/>
          </a:p>
        </p:txBody>
      </p:sp>
      <p:sp>
        <p:nvSpPr>
          <p:cNvPr id="11" name="Marcador de texto 10"/>
          <p:cNvSpPr>
            <a:spLocks noGrp="1"/>
          </p:cNvSpPr>
          <p:nvPr>
            <p:ph type="body" sz="half" idx="2"/>
          </p:nvPr>
        </p:nvSpPr>
        <p:spPr/>
        <p:txBody>
          <a:bodyPr/>
          <a:lstStyle/>
          <a:p>
            <a:endParaRPr lang="es-MX" dirty="0"/>
          </a:p>
        </p:txBody>
      </p:sp>
    </p:spTree>
    <p:extLst>
      <p:ext uri="{BB962C8B-B14F-4D97-AF65-F5344CB8AC3E}">
        <p14:creationId xmlns:p14="http://schemas.microsoft.com/office/powerpoint/2010/main" val="1149617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The Energy Issue</a:t>
            </a:r>
            <a:endParaRPr lang="en-US" noProof="0" dirty="0"/>
          </a:p>
        </p:txBody>
      </p:sp>
      <p:sp>
        <p:nvSpPr>
          <p:cNvPr id="3" name="Marcador de contenido 2"/>
          <p:cNvSpPr>
            <a:spLocks noGrp="1"/>
          </p:cNvSpPr>
          <p:nvPr>
            <p:ph idx="1"/>
          </p:nvPr>
        </p:nvSpPr>
        <p:spPr/>
        <p:txBody>
          <a:bodyPr/>
          <a:lstStyle/>
          <a:p>
            <a:r>
              <a:rPr lang="en-US" noProof="0" dirty="0" smtClean="0"/>
              <a:t>The usage of components of smart devices implies energy consumption.</a:t>
            </a:r>
          </a:p>
          <a:p>
            <a:r>
              <a:rPr lang="en-US" noProof="0" dirty="0" smtClean="0"/>
              <a:t>Several efforts have been done in the field to address the issue.</a:t>
            </a:r>
          </a:p>
          <a:p>
            <a:r>
              <a:rPr lang="en-US" noProof="0" dirty="0" smtClean="0"/>
              <a:t>The work can be categorized as:</a:t>
            </a:r>
          </a:p>
          <a:p>
            <a:pPr lvl="1"/>
            <a:r>
              <a:rPr lang="en-US" noProof="0" dirty="0" smtClean="0"/>
              <a:t>General guidelines for using hardware components</a:t>
            </a:r>
          </a:p>
          <a:p>
            <a:pPr lvl="2"/>
            <a:r>
              <a:rPr lang="en-US" noProof="0" dirty="0" smtClean="0"/>
              <a:t>Screen</a:t>
            </a:r>
          </a:p>
          <a:p>
            <a:pPr lvl="2"/>
            <a:r>
              <a:rPr lang="en-US" noProof="0" dirty="0" smtClean="0"/>
              <a:t>Processor</a:t>
            </a:r>
          </a:p>
          <a:p>
            <a:pPr lvl="2"/>
            <a:r>
              <a:rPr lang="en-US" noProof="0" dirty="0" smtClean="0"/>
              <a:t>Wireless communication interfaces</a:t>
            </a:r>
          </a:p>
          <a:p>
            <a:pPr lvl="1"/>
            <a:r>
              <a:rPr lang="en-US" noProof="0" dirty="0" smtClean="0"/>
              <a:t>Focused on sensors' usage.</a:t>
            </a:r>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21</a:t>
            </a:fld>
            <a:endParaRPr lang="en-US" dirty="0"/>
          </a:p>
        </p:txBody>
      </p:sp>
    </p:spTree>
    <p:extLst>
      <p:ext uri="{BB962C8B-B14F-4D97-AF65-F5344CB8AC3E}">
        <p14:creationId xmlns:p14="http://schemas.microsoft.com/office/powerpoint/2010/main" val="3693718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General guidelines</a:t>
            </a:r>
            <a:endParaRPr lang="en-US" noProof="0" dirty="0"/>
          </a:p>
        </p:txBody>
      </p:sp>
      <p:pic>
        <p:nvPicPr>
          <p:cNvPr id="10" name="Marcador de posición de imagen 9"/>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0" r="79"/>
          <a:stretch/>
        </p:blipFill>
        <p:spPr>
          <a:xfrm>
            <a:off x="1727199" y="1048769"/>
            <a:ext cx="10116456" cy="25248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Marcador de texto 8"/>
          <p:cNvSpPr>
            <a:spLocks noGrp="1"/>
          </p:cNvSpPr>
          <p:nvPr>
            <p:ph type="body" sz="half" idx="2"/>
          </p:nvPr>
        </p:nvSpPr>
        <p:spPr/>
        <p:txBody>
          <a:bodyPr>
            <a:normAutofit fontScale="85000" lnSpcReduction="20000"/>
          </a:bodyPr>
          <a:lstStyle/>
          <a:p>
            <a:r>
              <a:rPr lang="en-US" noProof="0" dirty="0" smtClean="0"/>
              <a:t>Mayo and Ranganathan</a:t>
            </a:r>
            <a:r>
              <a:rPr lang="en-US" b="1" noProof="0" dirty="0" smtClean="0">
                <a:solidFill>
                  <a:schemeClr val="accent1"/>
                </a:solidFill>
              </a:rPr>
              <a:t>*</a:t>
            </a:r>
            <a:r>
              <a:rPr lang="en-US" noProof="0" dirty="0" smtClean="0"/>
              <a:t> introduced the idea of the </a:t>
            </a:r>
            <a:r>
              <a:rPr lang="en-US" i="1" noProof="0" dirty="0" smtClean="0"/>
              <a:t>requirements-aware energy scale-down</a:t>
            </a:r>
            <a:r>
              <a:rPr lang="en-US" noProof="0" dirty="0" smtClean="0"/>
              <a:t> approach.</a:t>
            </a:r>
          </a:p>
          <a:p>
            <a:r>
              <a:rPr lang="en-US" noProof="0" dirty="0" smtClean="0"/>
              <a:t>It states that energy consumption should be reduced as possible and still achieving mobile app requirements.</a:t>
            </a:r>
          </a:p>
          <a:p>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22</a:t>
            </a:fld>
            <a:endParaRPr lang="en-US" dirty="0"/>
          </a:p>
        </p:txBody>
      </p:sp>
      <p:sp>
        <p:nvSpPr>
          <p:cNvPr id="6"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Energy Consumption in Mobile Devices: Why Future Systems Need Requirements-Aware Energy Scale-down, </a:t>
            </a:r>
            <a:r>
              <a:rPr lang="en-US" b="1" dirty="0" smtClean="0">
                <a:solidFill>
                  <a:schemeClr val="accent1"/>
                </a:solidFill>
              </a:rPr>
              <a:t>Robert N. </a:t>
            </a:r>
            <a:r>
              <a:rPr lang="en-US" b="1" dirty="0">
                <a:solidFill>
                  <a:schemeClr val="accent1"/>
                </a:solidFill>
              </a:rPr>
              <a:t>Mayo and Parthasarathy </a:t>
            </a:r>
            <a:r>
              <a:rPr lang="en-US" b="1" dirty="0" smtClean="0">
                <a:solidFill>
                  <a:schemeClr val="accent1"/>
                </a:solidFill>
              </a:rPr>
              <a:t>Ranganathan, 2004</a:t>
            </a:r>
            <a:endParaRPr lang="en-US" dirty="0"/>
          </a:p>
        </p:txBody>
      </p:sp>
    </p:spTree>
    <p:extLst>
      <p:ext uri="{BB962C8B-B14F-4D97-AF65-F5344CB8AC3E}">
        <p14:creationId xmlns:p14="http://schemas.microsoft.com/office/powerpoint/2010/main" val="2313937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Proposed Taxonomy</a:t>
            </a:r>
            <a:endParaRPr lang="en-US" noProof="0" dirty="0"/>
          </a:p>
        </p:txBody>
      </p:sp>
      <p:graphicFrame>
        <p:nvGraphicFramePr>
          <p:cNvPr id="16" name="Marcador de contenido 15"/>
          <p:cNvGraphicFramePr>
            <a:graphicFrameLocks noGrp="1"/>
          </p:cNvGraphicFramePr>
          <p:nvPr>
            <p:ph idx="1"/>
            <p:extLst>
              <p:ext uri="{D42A27DB-BD31-4B8C-83A1-F6EECF244321}">
                <p14:modId xmlns:p14="http://schemas.microsoft.com/office/powerpoint/2010/main" val="708529248"/>
              </p:ext>
            </p:extLst>
          </p:nvPr>
        </p:nvGraphicFramePr>
        <p:xfrm>
          <a:off x="1668465" y="1974056"/>
          <a:ext cx="8845546" cy="3938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p:cNvSpPr>
            <a:spLocks noGrp="1"/>
          </p:cNvSpPr>
          <p:nvPr>
            <p:ph type="sldNum" sz="quarter" idx="12"/>
          </p:nvPr>
        </p:nvSpPr>
        <p:spPr/>
        <p:txBody>
          <a:bodyPr/>
          <a:lstStyle/>
          <a:p>
            <a:fld id="{629637A9-119A-49DA-BD12-AAC58B377D80}" type="slidenum">
              <a:rPr lang="en-US" smtClean="0"/>
              <a:t>23</a:t>
            </a:fld>
            <a:endParaRPr lang="en-US" dirty="0"/>
          </a:p>
        </p:txBody>
      </p:sp>
    </p:spTree>
    <p:extLst>
      <p:ext uri="{BB962C8B-B14F-4D97-AF65-F5344CB8AC3E}">
        <p14:creationId xmlns:p14="http://schemas.microsoft.com/office/powerpoint/2010/main" val="4303563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Approaches focused in sensors usage</a:t>
            </a:r>
            <a:endParaRPr lang="en-US" noProof="0" dirty="0"/>
          </a:p>
        </p:txBody>
      </p:sp>
      <p:sp>
        <p:nvSpPr>
          <p:cNvPr id="5" name="Marcador de contenido 4"/>
          <p:cNvSpPr>
            <a:spLocks noGrp="1"/>
          </p:cNvSpPr>
          <p:nvPr>
            <p:ph sz="half" idx="1"/>
          </p:nvPr>
        </p:nvSpPr>
        <p:spPr/>
        <p:txBody>
          <a:bodyPr/>
          <a:lstStyle/>
          <a:p>
            <a:endParaRPr lang="es-MX" dirty="0"/>
          </a:p>
        </p:txBody>
      </p:sp>
      <p:sp>
        <p:nvSpPr>
          <p:cNvPr id="6" name="Marcador de contenido 5"/>
          <p:cNvSpPr>
            <a:spLocks noGrp="1"/>
          </p:cNvSpPr>
          <p:nvPr>
            <p:ph sz="half" idx="2"/>
          </p:nvPr>
        </p:nvSpPr>
        <p:spPr/>
        <p:txBody>
          <a:bodyPr/>
          <a:lstStyle/>
          <a:p>
            <a:endParaRPr lang="es-MX" dirty="0"/>
          </a:p>
        </p:txBody>
      </p:sp>
      <p:sp>
        <p:nvSpPr>
          <p:cNvPr id="4" name="Marcador de número de diapositiva 3"/>
          <p:cNvSpPr>
            <a:spLocks noGrp="1"/>
          </p:cNvSpPr>
          <p:nvPr>
            <p:ph type="sldNum" sz="quarter" idx="12"/>
          </p:nvPr>
        </p:nvSpPr>
        <p:spPr/>
        <p:txBody>
          <a:bodyPr/>
          <a:lstStyle/>
          <a:p>
            <a:fld id="{629637A9-119A-49DA-BD12-AAC58B377D80}" type="slidenum">
              <a:rPr lang="en-US" smtClean="0"/>
              <a:t>24</a:t>
            </a:fld>
            <a:endParaRPr lang="en-US" dirty="0"/>
          </a:p>
        </p:txBody>
      </p:sp>
      <p:grpSp>
        <p:nvGrpSpPr>
          <p:cNvPr id="15" name="Grupo 14"/>
          <p:cNvGrpSpPr/>
          <p:nvPr/>
        </p:nvGrpSpPr>
        <p:grpSpPr>
          <a:xfrm>
            <a:off x="822657" y="3056530"/>
            <a:ext cx="4059036" cy="2082380"/>
            <a:chOff x="822657" y="3056530"/>
            <a:chExt cx="4059036" cy="2082380"/>
          </a:xfrm>
        </p:grpSpPr>
        <p:sp>
          <p:nvSpPr>
            <p:cNvPr id="9" name="Rectángulo 8"/>
            <p:cNvSpPr/>
            <p:nvPr/>
          </p:nvSpPr>
          <p:spPr>
            <a:xfrm>
              <a:off x="864927" y="3056530"/>
              <a:ext cx="3985146" cy="17059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 name="Marcador de contenido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281" y="3232915"/>
              <a:ext cx="3602438" cy="1353200"/>
            </a:xfrm>
            <a:prstGeom prst="rect">
              <a:avLst/>
            </a:prstGeom>
          </p:spPr>
        </p:pic>
        <p:sp>
          <p:nvSpPr>
            <p:cNvPr id="11" name="Marcador de número de diapositiva 11"/>
            <p:cNvSpPr txBox="1">
              <a:spLocks/>
            </p:cNvSpPr>
            <p:nvPr/>
          </p:nvSpPr>
          <p:spPr>
            <a:xfrm>
              <a:off x="822657" y="4773785"/>
              <a:ext cx="4059036"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solidFill>
                    <a:schemeClr val="accent1"/>
                  </a:solidFill>
                </a:rPr>
                <a:t>Figure:</a:t>
              </a:r>
              <a:r>
                <a:rPr lang="en-US" dirty="0" smtClean="0">
                  <a:solidFill>
                    <a:schemeClr val="accent1"/>
                  </a:solidFill>
                </a:rPr>
                <a:t> </a:t>
              </a:r>
              <a:r>
                <a:rPr lang="en-US" dirty="0" smtClean="0"/>
                <a:t>The energy issue as a cross-layer problem</a:t>
              </a:r>
              <a:endParaRPr lang="en-US" dirty="0"/>
            </a:p>
          </p:txBody>
        </p:sp>
      </p:grpSp>
      <p:grpSp>
        <p:nvGrpSpPr>
          <p:cNvPr id="16" name="Grupo 15"/>
          <p:cNvGrpSpPr/>
          <p:nvPr/>
        </p:nvGrpSpPr>
        <p:grpSpPr>
          <a:xfrm>
            <a:off x="4850073" y="2027996"/>
            <a:ext cx="6670436" cy="4129916"/>
            <a:chOff x="4850073" y="2027996"/>
            <a:chExt cx="6670436" cy="4129916"/>
          </a:xfrm>
        </p:grpSpPr>
        <p:sp>
          <p:nvSpPr>
            <p:cNvPr id="12" name="Rectángulo 11"/>
            <p:cNvSpPr/>
            <p:nvPr/>
          </p:nvSpPr>
          <p:spPr>
            <a:xfrm>
              <a:off x="5041309" y="2027996"/>
              <a:ext cx="6287964" cy="36957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3" name="Marcador de contenido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1143" y="2228044"/>
              <a:ext cx="5948296" cy="3295604"/>
            </a:xfrm>
            <a:prstGeom prst="rect">
              <a:avLst/>
            </a:prstGeom>
          </p:spPr>
        </p:pic>
        <p:sp>
          <p:nvSpPr>
            <p:cNvPr id="14" name="Marcador de número de diapositiva 11"/>
            <p:cNvSpPr txBox="1">
              <a:spLocks/>
            </p:cNvSpPr>
            <p:nvPr/>
          </p:nvSpPr>
          <p:spPr>
            <a:xfrm>
              <a:off x="4850073" y="5792787"/>
              <a:ext cx="6670436"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solidFill>
                    <a:schemeClr val="accent1"/>
                  </a:solidFill>
                </a:rPr>
                <a:t>Figure:</a:t>
              </a:r>
              <a:r>
                <a:rPr lang="en-US" dirty="0" smtClean="0">
                  <a:solidFill>
                    <a:schemeClr val="accent1"/>
                  </a:solidFill>
                </a:rPr>
                <a:t> </a:t>
              </a:r>
              <a:r>
                <a:rPr lang="en-US" dirty="0" smtClean="0"/>
                <a:t>The approaches and their relation with the hardware mobile platform</a:t>
              </a:r>
              <a:endParaRPr lang="en-US" dirty="0"/>
            </a:p>
          </p:txBody>
        </p:sp>
      </p:grpSp>
    </p:spTree>
    <p:extLst>
      <p:ext uri="{BB962C8B-B14F-4D97-AF65-F5344CB8AC3E}">
        <p14:creationId xmlns:p14="http://schemas.microsoft.com/office/powerpoint/2010/main" val="1765480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Pure Hardware Approach</a:t>
            </a:r>
            <a:endParaRPr lang="en-US" noProof="0" dirty="0"/>
          </a:p>
        </p:txBody>
      </p:sp>
      <p:sp>
        <p:nvSpPr>
          <p:cNvPr id="6" name="Marcador de contenido 5"/>
          <p:cNvSpPr>
            <a:spLocks noGrp="1"/>
          </p:cNvSpPr>
          <p:nvPr>
            <p:ph idx="1"/>
          </p:nvPr>
        </p:nvSpPr>
        <p:spPr/>
        <p:txBody>
          <a:bodyPr/>
          <a:lstStyle/>
          <a:p>
            <a:r>
              <a:rPr lang="en-US" noProof="0" dirty="0" smtClean="0"/>
              <a:t>It is focused in adapting physical features of hardware in order to reduce the energy consumption.</a:t>
            </a:r>
          </a:p>
          <a:p>
            <a:r>
              <a:rPr lang="en-US" noProof="0" dirty="0" smtClean="0"/>
              <a:t>The most used physical features are the frequency and voltage introduced to circuits.</a:t>
            </a:r>
          </a:p>
          <a:p>
            <a:r>
              <a:rPr lang="en-US" noProof="0" dirty="0" smtClean="0"/>
              <a:t>Hardware elements may be rearranged in order to exploit such features.</a:t>
            </a:r>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25</a:t>
            </a:fld>
            <a:endParaRPr lang="en-US" dirty="0"/>
          </a:p>
        </p:txBody>
      </p:sp>
    </p:spTree>
    <p:extLst>
      <p:ext uri="{BB962C8B-B14F-4D97-AF65-F5344CB8AC3E}">
        <p14:creationId xmlns:p14="http://schemas.microsoft.com/office/powerpoint/2010/main" val="1329485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7027862" y="2535250"/>
            <a:ext cx="3386138" cy="2808264"/>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p:cNvSpPr>
            <a:spLocks noGrp="1"/>
          </p:cNvSpPr>
          <p:nvPr>
            <p:ph type="title"/>
          </p:nvPr>
        </p:nvSpPr>
        <p:spPr/>
        <p:txBody>
          <a:bodyPr/>
          <a:lstStyle/>
          <a:p>
            <a:r>
              <a:rPr lang="en-US" noProof="0" dirty="0" smtClean="0"/>
              <a:t>Pure Hardware: Not Autonomous</a:t>
            </a:r>
            <a:endParaRPr lang="en-US" noProof="0" dirty="0"/>
          </a:p>
        </p:txBody>
      </p:sp>
      <p:sp>
        <p:nvSpPr>
          <p:cNvPr id="10" name="Marcador de contenido 9"/>
          <p:cNvSpPr>
            <a:spLocks noGrp="1"/>
          </p:cNvSpPr>
          <p:nvPr>
            <p:ph sz="half" idx="1"/>
          </p:nvPr>
        </p:nvSpPr>
        <p:spPr/>
        <p:txBody>
          <a:bodyPr/>
          <a:lstStyle/>
          <a:p>
            <a:r>
              <a:rPr lang="en-US" noProof="0" dirty="0" smtClean="0"/>
              <a:t>The hardware platform can not adapt its behavior by itself.</a:t>
            </a:r>
          </a:p>
          <a:p>
            <a:r>
              <a:rPr lang="en-US" noProof="0" dirty="0" smtClean="0"/>
              <a:t>Instead, it needs a software element that dictates how access to sensors is performed.</a:t>
            </a:r>
          </a:p>
          <a:p>
            <a:r>
              <a:rPr lang="en-US" noProof="0" dirty="0" smtClean="0"/>
              <a:t>LittleRock isolates sensors within a special hardware unit with a low power processor.</a:t>
            </a:r>
          </a:p>
          <a:p>
            <a:r>
              <a:rPr lang="en-US" noProof="0" dirty="0" smtClean="0"/>
              <a:t>Its access is solely specified by the mobile app.</a:t>
            </a:r>
            <a:endParaRPr lang="en-US" noProof="0" dirty="0"/>
          </a:p>
        </p:txBody>
      </p:sp>
      <p:pic>
        <p:nvPicPr>
          <p:cNvPr id="13" name="Marcador de contenido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30034" y="2619985"/>
            <a:ext cx="3181794" cy="2638793"/>
          </a:xfrm>
        </p:spPr>
      </p:pic>
      <p:sp>
        <p:nvSpPr>
          <p:cNvPr id="4" name="Marcador de número de diapositiva 3"/>
          <p:cNvSpPr>
            <a:spLocks noGrp="1"/>
          </p:cNvSpPr>
          <p:nvPr>
            <p:ph type="sldNum" sz="quarter" idx="12"/>
          </p:nvPr>
        </p:nvSpPr>
        <p:spPr/>
        <p:txBody>
          <a:bodyPr/>
          <a:lstStyle/>
          <a:p>
            <a:fld id="{629637A9-119A-49DA-BD12-AAC58B377D80}" type="slidenum">
              <a:rPr lang="en-US" smtClean="0"/>
              <a:t>26</a:t>
            </a:fld>
            <a:endParaRPr lang="en-US" dirty="0"/>
          </a:p>
        </p:txBody>
      </p:sp>
      <p:sp>
        <p:nvSpPr>
          <p:cNvPr id="14" name="Marcador de número de diapositiva 11"/>
          <p:cNvSpPr txBox="1">
            <a:spLocks/>
          </p:cNvSpPr>
          <p:nvPr/>
        </p:nvSpPr>
        <p:spPr>
          <a:xfrm>
            <a:off x="6488052" y="5335588"/>
            <a:ext cx="4465758"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solidFill>
                  <a:schemeClr val="accent1"/>
                </a:solidFill>
              </a:rPr>
              <a:t>Figure:</a:t>
            </a:r>
            <a:r>
              <a:rPr lang="en-US" dirty="0" smtClean="0">
                <a:solidFill>
                  <a:schemeClr val="accent1"/>
                </a:solidFill>
              </a:rPr>
              <a:t> </a:t>
            </a:r>
            <a:r>
              <a:rPr lang="en-US" dirty="0" smtClean="0"/>
              <a:t>LittleRock hardware implementation</a:t>
            </a:r>
            <a:endParaRPr lang="en-US" dirty="0"/>
          </a:p>
        </p:txBody>
      </p:sp>
      <p:sp>
        <p:nvSpPr>
          <p:cNvPr id="7"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a:t>
            </a:r>
            <a:r>
              <a:rPr lang="en-US" b="1" dirty="0" smtClean="0">
                <a:solidFill>
                  <a:schemeClr val="accent1"/>
                </a:solidFill>
              </a:rPr>
              <a:t>LittleRock</a:t>
            </a:r>
            <a:r>
              <a:rPr lang="en-US" b="1" dirty="0">
                <a:solidFill>
                  <a:schemeClr val="accent1"/>
                </a:solidFill>
              </a:rPr>
              <a:t>: Enabling energy-efficient continuous sensing on mobile phones, Bodhi Priyantha </a:t>
            </a:r>
            <a:r>
              <a:rPr lang="en-US" b="1" dirty="0" smtClean="0">
                <a:solidFill>
                  <a:schemeClr val="accent1"/>
                </a:solidFill>
              </a:rPr>
              <a:t>et. al., 2011</a:t>
            </a:r>
            <a:endParaRPr lang="en-US" dirty="0"/>
          </a:p>
        </p:txBody>
      </p:sp>
    </p:spTree>
    <p:extLst>
      <p:ext uri="{BB962C8B-B14F-4D97-AF65-F5344CB8AC3E}">
        <p14:creationId xmlns:p14="http://schemas.microsoft.com/office/powerpoint/2010/main" val="482952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571819" y="2079174"/>
            <a:ext cx="4298224" cy="3712026"/>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p:cNvSpPr>
            <a:spLocks noGrp="1"/>
          </p:cNvSpPr>
          <p:nvPr>
            <p:ph type="title"/>
          </p:nvPr>
        </p:nvSpPr>
        <p:spPr/>
        <p:txBody>
          <a:bodyPr/>
          <a:lstStyle/>
          <a:p>
            <a:r>
              <a:rPr lang="en-US" noProof="0" dirty="0" smtClean="0"/>
              <a:t>Pure hardware: Autonomous</a:t>
            </a:r>
            <a:endParaRPr lang="en-US" noProof="0" dirty="0"/>
          </a:p>
        </p:txBody>
      </p:sp>
      <p:sp>
        <p:nvSpPr>
          <p:cNvPr id="3" name="Marcador de contenido 2"/>
          <p:cNvSpPr>
            <a:spLocks noGrp="1"/>
          </p:cNvSpPr>
          <p:nvPr>
            <p:ph sz="half" idx="1"/>
          </p:nvPr>
        </p:nvSpPr>
        <p:spPr/>
        <p:txBody>
          <a:bodyPr>
            <a:normAutofit fontScale="92500" lnSpcReduction="10000"/>
          </a:bodyPr>
          <a:lstStyle/>
          <a:p>
            <a:r>
              <a:rPr lang="en-US" noProof="0" dirty="0" smtClean="0"/>
              <a:t>The hardware platform is also able to deliver contextual information without intervention of a mobile app.</a:t>
            </a:r>
          </a:p>
          <a:p>
            <a:r>
              <a:rPr lang="en-US" noProof="0" dirty="0" smtClean="0"/>
              <a:t>Apple iPhone 5s and newer models include an additional hardware unit with a low power coprocessor for accessing sensors.</a:t>
            </a:r>
          </a:p>
          <a:p>
            <a:r>
              <a:rPr lang="en-US" noProof="0" dirty="0" smtClean="0"/>
              <a:t>Through the CoreMotion framework </a:t>
            </a:r>
            <a:r>
              <a:rPr lang="en-US" b="1" noProof="0" dirty="0" smtClean="0">
                <a:solidFill>
                  <a:schemeClr val="accent1"/>
                </a:solidFill>
              </a:rPr>
              <a:t>*</a:t>
            </a:r>
            <a:r>
              <a:rPr lang="en-US" noProof="0" dirty="0" smtClean="0"/>
              <a:t>, developers can access to fitness data such as distance covered, steps performed, and identify user activity (walking, running, etc.).</a:t>
            </a:r>
            <a:endParaRPr lang="en-US" noProof="0" dirty="0"/>
          </a:p>
        </p:txBody>
      </p:sp>
      <p:pic>
        <p:nvPicPr>
          <p:cNvPr id="8" name="Marcador de contenido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7662" y="2195998"/>
            <a:ext cx="4046538" cy="3486768"/>
          </a:xfrm>
        </p:spPr>
      </p:pic>
      <p:sp>
        <p:nvSpPr>
          <p:cNvPr id="5" name="Marcador de número de diapositiva 4"/>
          <p:cNvSpPr>
            <a:spLocks noGrp="1"/>
          </p:cNvSpPr>
          <p:nvPr>
            <p:ph type="sldNum" sz="quarter" idx="12"/>
          </p:nvPr>
        </p:nvSpPr>
        <p:spPr/>
        <p:txBody>
          <a:bodyPr/>
          <a:lstStyle/>
          <a:p>
            <a:fld id="{4FAB73BC-B049-4115-A692-8D63A059BFB8}" type="slidenum">
              <a:rPr lang="en-US" smtClean="0"/>
              <a:t>27</a:t>
            </a:fld>
            <a:endParaRPr lang="en-US" dirty="0"/>
          </a:p>
        </p:txBody>
      </p:sp>
      <p:sp>
        <p:nvSpPr>
          <p:cNvPr id="9" name="Marcador de número de diapositiva 11"/>
          <p:cNvSpPr txBox="1">
            <a:spLocks/>
          </p:cNvSpPr>
          <p:nvPr/>
        </p:nvSpPr>
        <p:spPr>
          <a:xfrm>
            <a:off x="6571819" y="5791200"/>
            <a:ext cx="4298224"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solidFill>
                  <a:schemeClr val="accent1"/>
                </a:solidFill>
              </a:rPr>
              <a:t>Figure:</a:t>
            </a:r>
            <a:r>
              <a:rPr lang="en-US" dirty="0" smtClean="0">
                <a:solidFill>
                  <a:schemeClr val="accent1"/>
                </a:solidFill>
              </a:rPr>
              <a:t> </a:t>
            </a:r>
            <a:r>
              <a:rPr lang="en-US" dirty="0" smtClean="0"/>
              <a:t>Apple iPhone 5s</a:t>
            </a:r>
            <a:endParaRPr lang="en-US" dirty="0"/>
          </a:p>
        </p:txBody>
      </p:sp>
      <p:sp>
        <p:nvSpPr>
          <p:cNvPr id="7"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Core Motion Framework Reference, </a:t>
            </a:r>
            <a:r>
              <a:rPr lang="en-US" b="1" dirty="0" smtClean="0">
                <a:solidFill>
                  <a:schemeClr val="accent1"/>
                </a:solidFill>
              </a:rPr>
              <a:t>Apple Inc., 2013</a:t>
            </a:r>
            <a:endParaRPr lang="en-US" dirty="0"/>
          </a:p>
        </p:txBody>
      </p:sp>
    </p:spTree>
    <p:extLst>
      <p:ext uri="{BB962C8B-B14F-4D97-AF65-F5344CB8AC3E}">
        <p14:creationId xmlns:p14="http://schemas.microsoft.com/office/powerpoint/2010/main" val="2750467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noProof="0" dirty="0" smtClean="0"/>
              <a:t>Hardware-Software</a:t>
            </a:r>
            <a:endParaRPr lang="en-US" noProof="0" dirty="0"/>
          </a:p>
        </p:txBody>
      </p:sp>
      <p:sp>
        <p:nvSpPr>
          <p:cNvPr id="3" name="Marcador de contenido 2"/>
          <p:cNvSpPr>
            <a:spLocks noGrp="1"/>
          </p:cNvSpPr>
          <p:nvPr>
            <p:ph idx="1"/>
          </p:nvPr>
        </p:nvSpPr>
        <p:spPr/>
        <p:txBody>
          <a:bodyPr>
            <a:normAutofit/>
          </a:bodyPr>
          <a:lstStyle/>
          <a:p>
            <a:r>
              <a:rPr lang="en-US" noProof="0" dirty="0" smtClean="0"/>
              <a:t>This approach introduces the basic notion of rules and special cases in order to decide the best moment for turning sensors on and off.</a:t>
            </a:r>
          </a:p>
          <a:p>
            <a:r>
              <a:rPr lang="en-US" noProof="0" dirty="0" smtClean="0"/>
              <a:t>Typically, it means that the control points for accessing sensors offered by the pure hardware approach are isolated and grouped into new control points accessible trough hardware drivers or the lowest layers of the mobile OS.</a:t>
            </a:r>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28</a:t>
            </a:fld>
            <a:endParaRPr lang="en-US" dirty="0"/>
          </a:p>
        </p:txBody>
      </p:sp>
    </p:spTree>
    <p:extLst>
      <p:ext uri="{BB962C8B-B14F-4D97-AF65-F5344CB8AC3E}">
        <p14:creationId xmlns:p14="http://schemas.microsoft.com/office/powerpoint/2010/main" val="3942248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6311900" y="2178807"/>
            <a:ext cx="4955655" cy="3521906"/>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p:cNvSpPr>
            <a:spLocks noGrp="1"/>
          </p:cNvSpPr>
          <p:nvPr>
            <p:ph type="title"/>
          </p:nvPr>
        </p:nvSpPr>
        <p:spPr/>
        <p:txBody>
          <a:bodyPr/>
          <a:lstStyle/>
          <a:p>
            <a:r>
              <a:rPr lang="en-US" noProof="0" dirty="0" smtClean="0"/>
              <a:t>Hardware-Software</a:t>
            </a:r>
            <a:endParaRPr lang="en-US" noProof="0" dirty="0"/>
          </a:p>
        </p:txBody>
      </p:sp>
      <p:sp>
        <p:nvSpPr>
          <p:cNvPr id="6" name="Marcador de contenido 5"/>
          <p:cNvSpPr>
            <a:spLocks noGrp="1"/>
          </p:cNvSpPr>
          <p:nvPr>
            <p:ph sz="half" idx="1"/>
          </p:nvPr>
        </p:nvSpPr>
        <p:spPr/>
        <p:txBody>
          <a:bodyPr/>
          <a:lstStyle/>
          <a:p>
            <a:r>
              <a:rPr lang="en-US" noProof="0" dirty="0" smtClean="0"/>
              <a:t>Zhuang, et. al.</a:t>
            </a:r>
            <a:r>
              <a:rPr lang="en-US" b="1" noProof="0" dirty="0" smtClean="0">
                <a:solidFill>
                  <a:schemeClr val="accent1"/>
                </a:solidFill>
              </a:rPr>
              <a:t>*</a:t>
            </a:r>
            <a:r>
              <a:rPr lang="en-US" noProof="0" dirty="0" smtClean="0"/>
              <a:t>, proposed a framework for reducing energy consumption by location based services. Its core elements:</a:t>
            </a:r>
          </a:p>
          <a:p>
            <a:pPr lvl="1"/>
            <a:r>
              <a:rPr lang="en-US" noProof="0" dirty="0" smtClean="0"/>
              <a:t>Sensor substitution.</a:t>
            </a:r>
          </a:p>
          <a:p>
            <a:pPr lvl="1"/>
            <a:r>
              <a:rPr lang="en-US" noProof="0" dirty="0" smtClean="0"/>
              <a:t>Sensor suppression.</a:t>
            </a:r>
          </a:p>
          <a:p>
            <a:pPr lvl="1"/>
            <a:r>
              <a:rPr lang="en-US" noProof="0" dirty="0" smtClean="0"/>
              <a:t>Sensor piggybacking.</a:t>
            </a:r>
          </a:p>
          <a:p>
            <a:pPr lvl="1"/>
            <a:r>
              <a:rPr lang="en-US" noProof="0" dirty="0" smtClean="0"/>
              <a:t>Sensor adaptation.</a:t>
            </a:r>
          </a:p>
          <a:p>
            <a:r>
              <a:rPr lang="en-US" noProof="0" dirty="0" smtClean="0"/>
              <a:t>It is immersed in the Android mobile operating system.</a:t>
            </a:r>
            <a:endParaRPr lang="en-US" noProof="0" dirty="0"/>
          </a:p>
        </p:txBody>
      </p:sp>
      <p:pic>
        <p:nvPicPr>
          <p:cNvPr id="8" name="Marcador de contenido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26961" y="2301679"/>
            <a:ext cx="4725532" cy="3322637"/>
          </a:xfrm>
        </p:spPr>
      </p:pic>
      <p:sp>
        <p:nvSpPr>
          <p:cNvPr id="4" name="Marcador de número de diapositiva 3"/>
          <p:cNvSpPr>
            <a:spLocks noGrp="1"/>
          </p:cNvSpPr>
          <p:nvPr>
            <p:ph type="sldNum" sz="quarter" idx="12"/>
          </p:nvPr>
        </p:nvSpPr>
        <p:spPr/>
        <p:txBody>
          <a:bodyPr/>
          <a:lstStyle/>
          <a:p>
            <a:fld id="{629637A9-119A-49DA-BD12-AAC58B377D80}" type="slidenum">
              <a:rPr lang="en-US" smtClean="0"/>
              <a:t>29</a:t>
            </a:fld>
            <a:endParaRPr lang="en-US" dirty="0"/>
          </a:p>
        </p:txBody>
      </p:sp>
      <p:sp>
        <p:nvSpPr>
          <p:cNvPr id="7"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a:t>
            </a:r>
            <a:r>
              <a:rPr lang="en-US" b="1" dirty="0" smtClean="0">
                <a:solidFill>
                  <a:schemeClr val="accent1"/>
                </a:solidFill>
              </a:rPr>
              <a:t>Improving </a:t>
            </a:r>
            <a:r>
              <a:rPr lang="en-US" b="1" dirty="0">
                <a:solidFill>
                  <a:schemeClr val="accent1"/>
                </a:solidFill>
              </a:rPr>
              <a:t>Energy Efficiency of Location Sensing on </a:t>
            </a:r>
            <a:r>
              <a:rPr lang="en-US" b="1" dirty="0" smtClean="0">
                <a:solidFill>
                  <a:schemeClr val="accent1"/>
                </a:solidFill>
              </a:rPr>
              <a:t>Smartphones, </a:t>
            </a:r>
            <a:r>
              <a:rPr lang="en-US" b="1" dirty="0">
                <a:solidFill>
                  <a:schemeClr val="accent1"/>
                </a:solidFill>
              </a:rPr>
              <a:t>Zhenyun </a:t>
            </a:r>
            <a:r>
              <a:rPr lang="en-US" b="1" dirty="0" smtClean="0">
                <a:solidFill>
                  <a:schemeClr val="accent1"/>
                </a:solidFill>
              </a:rPr>
              <a:t>Zhuang, et. </a:t>
            </a:r>
            <a:r>
              <a:rPr lang="en-US" b="1" dirty="0">
                <a:solidFill>
                  <a:schemeClr val="accent1"/>
                </a:solidFill>
              </a:rPr>
              <a:t>a</a:t>
            </a:r>
            <a:r>
              <a:rPr lang="en-US" b="1" dirty="0" smtClean="0">
                <a:solidFill>
                  <a:schemeClr val="accent1"/>
                </a:solidFill>
              </a:rPr>
              <a:t>l., 2010</a:t>
            </a:r>
            <a:endParaRPr lang="en-US" dirty="0"/>
          </a:p>
        </p:txBody>
      </p:sp>
    </p:spTree>
    <p:extLst>
      <p:ext uri="{BB962C8B-B14F-4D97-AF65-F5344CB8AC3E}">
        <p14:creationId xmlns:p14="http://schemas.microsoft.com/office/powerpoint/2010/main" val="932086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Introduction</a:t>
            </a:r>
            <a:endParaRPr lang="en-US" noProof="0" dirty="0"/>
          </a:p>
        </p:txBody>
      </p:sp>
      <p:sp>
        <p:nvSpPr>
          <p:cNvPr id="3" name="Marcador de texto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917037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Pure software</a:t>
            </a:r>
            <a:endParaRPr lang="en-US" noProof="0" dirty="0"/>
          </a:p>
        </p:txBody>
      </p:sp>
      <p:sp>
        <p:nvSpPr>
          <p:cNvPr id="3" name="Marcador de contenido 2"/>
          <p:cNvSpPr>
            <a:spLocks noGrp="1"/>
          </p:cNvSpPr>
          <p:nvPr>
            <p:ph idx="1"/>
          </p:nvPr>
        </p:nvSpPr>
        <p:spPr/>
        <p:txBody>
          <a:bodyPr/>
          <a:lstStyle/>
          <a:p>
            <a:r>
              <a:rPr lang="en-US" noProof="0" dirty="0" smtClean="0"/>
              <a:t>The main idea is to improve the smartness of the mobile platform, making it aware of the user activities and behavior.</a:t>
            </a:r>
          </a:p>
          <a:p>
            <a:r>
              <a:rPr lang="en-US" noProof="0" dirty="0" smtClean="0"/>
              <a:t>The context awareness is then used to adapt the sensor usage in order to obtain energy savings.</a:t>
            </a:r>
          </a:p>
          <a:p>
            <a:r>
              <a:rPr lang="en-US" noProof="0" dirty="0" smtClean="0"/>
              <a:t>By implementing such cognitive processes in the higher software layers, they can be configured, tuned, packed and distributed for their usage in mobile apps running in millions of mobile devices.</a:t>
            </a:r>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30</a:t>
            </a:fld>
            <a:endParaRPr lang="en-US" dirty="0"/>
          </a:p>
        </p:txBody>
      </p:sp>
    </p:spTree>
    <p:extLst>
      <p:ext uri="{BB962C8B-B14F-4D97-AF65-F5344CB8AC3E}">
        <p14:creationId xmlns:p14="http://schemas.microsoft.com/office/powerpoint/2010/main" val="3133853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Pure Software: Sensor usage adaptation</a:t>
            </a:r>
            <a:endParaRPr lang="en-US" noProof="0" dirty="0"/>
          </a:p>
        </p:txBody>
      </p:sp>
      <p:sp>
        <p:nvSpPr>
          <p:cNvPr id="3" name="Marcador de contenido 2"/>
          <p:cNvSpPr>
            <a:spLocks noGrp="1"/>
          </p:cNvSpPr>
          <p:nvPr>
            <p:ph sz="half" idx="1"/>
          </p:nvPr>
        </p:nvSpPr>
        <p:spPr/>
        <p:txBody>
          <a:bodyPr/>
          <a:lstStyle/>
          <a:p>
            <a:pPr lvl="0"/>
            <a:r>
              <a:rPr lang="en-US" noProof="0" dirty="0" smtClean="0"/>
              <a:t>Tries to analyze historical data delivered by sensors for detecting patterns in the user behavior.</a:t>
            </a:r>
          </a:p>
          <a:p>
            <a:pPr lvl="0"/>
            <a:r>
              <a:rPr lang="en-US" noProof="0" dirty="0" smtClean="0"/>
              <a:t>Three decisions can be made based on the information discovered:</a:t>
            </a:r>
          </a:p>
          <a:p>
            <a:pPr lvl="0"/>
            <a:endParaRPr lang="en-US" noProof="0" dirty="0" smtClean="0"/>
          </a:p>
          <a:p>
            <a:endParaRPr lang="en-US" noProof="0" dirty="0"/>
          </a:p>
        </p:txBody>
      </p:sp>
      <p:graphicFrame>
        <p:nvGraphicFramePr>
          <p:cNvPr id="6" name="Marcador de contenido 5"/>
          <p:cNvGraphicFramePr>
            <a:graphicFrameLocks noGrp="1"/>
          </p:cNvGraphicFramePr>
          <p:nvPr>
            <p:ph sz="half" idx="2"/>
            <p:extLst>
              <p:ext uri="{D42A27DB-BD31-4B8C-83A1-F6EECF244321}">
                <p14:modId xmlns:p14="http://schemas.microsoft.com/office/powerpoint/2010/main" val="3041496366"/>
              </p:ext>
            </p:extLst>
          </p:nvPr>
        </p:nvGraphicFramePr>
        <p:xfrm>
          <a:off x="6173788" y="2087563"/>
          <a:ext cx="5094287" cy="3703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p:cNvSpPr>
            <a:spLocks noGrp="1"/>
          </p:cNvSpPr>
          <p:nvPr>
            <p:ph type="sldNum" sz="quarter" idx="12"/>
          </p:nvPr>
        </p:nvSpPr>
        <p:spPr/>
        <p:txBody>
          <a:bodyPr/>
          <a:lstStyle/>
          <a:p>
            <a:fld id="{629637A9-119A-49DA-BD12-AAC58B377D80}" type="slidenum">
              <a:rPr lang="en-US" smtClean="0"/>
              <a:t>31</a:t>
            </a:fld>
            <a:endParaRPr lang="en-US" dirty="0"/>
          </a:p>
        </p:txBody>
      </p:sp>
    </p:spTree>
    <p:extLst>
      <p:ext uri="{BB962C8B-B14F-4D97-AF65-F5344CB8AC3E}">
        <p14:creationId xmlns:p14="http://schemas.microsoft.com/office/powerpoint/2010/main" val="698525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n-US" noProof="0" dirty="0" smtClean="0"/>
              <a:t>Pure Software: Sensor usage adaptation</a:t>
            </a:r>
            <a:endParaRPr lang="en-US" noProof="0" dirty="0"/>
          </a:p>
        </p:txBody>
      </p:sp>
      <p:sp>
        <p:nvSpPr>
          <p:cNvPr id="7" name="Marcador de texto 6"/>
          <p:cNvSpPr>
            <a:spLocks noGrp="1"/>
          </p:cNvSpPr>
          <p:nvPr>
            <p:ph type="body" idx="1"/>
          </p:nvPr>
        </p:nvSpPr>
        <p:spPr/>
        <p:txBody>
          <a:bodyPr/>
          <a:lstStyle/>
          <a:p>
            <a:r>
              <a:rPr lang="en-US" noProof="0" dirty="0" smtClean="0"/>
              <a:t>Duty cycling</a:t>
            </a:r>
            <a:endParaRPr lang="en-US" noProof="0" dirty="0"/>
          </a:p>
        </p:txBody>
      </p:sp>
      <p:sp>
        <p:nvSpPr>
          <p:cNvPr id="10" name="Marcador de texto 9"/>
          <p:cNvSpPr>
            <a:spLocks noGrp="1"/>
          </p:cNvSpPr>
          <p:nvPr>
            <p:ph type="body" sz="half" idx="15"/>
          </p:nvPr>
        </p:nvSpPr>
        <p:spPr/>
        <p:txBody>
          <a:bodyPr/>
          <a:lstStyle/>
          <a:p>
            <a:pPr marL="285750" indent="-285750" algn="l">
              <a:buFont typeface="Arial" panose="020B0604020202020204" pitchFamily="34" charset="0"/>
              <a:buChar char="•"/>
            </a:pPr>
            <a:r>
              <a:rPr lang="en-US" noProof="0" dirty="0" smtClean="0"/>
              <a:t>It adapts the sensor access frequency to reduce energy consumption.</a:t>
            </a:r>
          </a:p>
          <a:p>
            <a:pPr marL="285750" indent="-285750" algn="l">
              <a:buFont typeface="Arial" panose="020B0604020202020204" pitchFamily="34" charset="0"/>
              <a:buChar char="•"/>
            </a:pPr>
            <a:r>
              <a:rPr lang="en-US" noProof="0" dirty="0" smtClean="0"/>
              <a:t>It May introduce energy-precision tradeoffs.</a:t>
            </a:r>
          </a:p>
          <a:p>
            <a:pPr marL="285750" indent="-285750" algn="l">
              <a:buFont typeface="Arial" panose="020B0604020202020204" pitchFamily="34" charset="0"/>
              <a:buChar char="•"/>
            </a:pPr>
            <a:r>
              <a:rPr lang="en-US" noProof="0" dirty="0" smtClean="0"/>
              <a:t>Perez-Torres and Torres-Huitzil</a:t>
            </a:r>
            <a:r>
              <a:rPr lang="en-US" b="1" baseline="30000" noProof="0" dirty="0" smtClean="0">
                <a:solidFill>
                  <a:schemeClr val="accent1"/>
                </a:solidFill>
              </a:rPr>
              <a:t>1 </a:t>
            </a:r>
            <a:r>
              <a:rPr lang="en-US" noProof="0" dirty="0" smtClean="0"/>
              <a:t> implemented GPS duty cycle manipulation using a basic notion of policy.</a:t>
            </a:r>
            <a:endParaRPr lang="en-US" noProof="0" dirty="0"/>
          </a:p>
        </p:txBody>
      </p:sp>
      <p:sp>
        <p:nvSpPr>
          <p:cNvPr id="8" name="Marcador de texto 7"/>
          <p:cNvSpPr>
            <a:spLocks noGrp="1"/>
          </p:cNvSpPr>
          <p:nvPr>
            <p:ph type="body" sz="quarter" idx="3"/>
          </p:nvPr>
        </p:nvSpPr>
        <p:spPr/>
        <p:txBody>
          <a:bodyPr/>
          <a:lstStyle/>
          <a:p>
            <a:r>
              <a:rPr lang="en-US" noProof="0" dirty="0" smtClean="0"/>
              <a:t>Next value inference</a:t>
            </a:r>
            <a:endParaRPr lang="en-US" noProof="0" dirty="0"/>
          </a:p>
        </p:txBody>
      </p:sp>
      <p:sp>
        <p:nvSpPr>
          <p:cNvPr id="11" name="Marcador de texto 10"/>
          <p:cNvSpPr>
            <a:spLocks noGrp="1"/>
          </p:cNvSpPr>
          <p:nvPr>
            <p:ph type="body" sz="half" idx="16"/>
          </p:nvPr>
        </p:nvSpPr>
        <p:spPr/>
        <p:txBody>
          <a:bodyPr/>
          <a:lstStyle/>
          <a:p>
            <a:pPr marL="285750" indent="-285750" algn="l">
              <a:buFont typeface="Arial" panose="020B0604020202020204" pitchFamily="34" charset="0"/>
              <a:buChar char="•"/>
            </a:pPr>
            <a:r>
              <a:rPr lang="en-US" noProof="0" dirty="0" smtClean="0"/>
              <a:t>It analyzes the historical data in order to infer the next value.</a:t>
            </a:r>
          </a:p>
          <a:p>
            <a:pPr marL="285750" indent="-285750" algn="l">
              <a:buFont typeface="Arial" panose="020B0604020202020204" pitchFamily="34" charset="0"/>
              <a:buChar char="•"/>
            </a:pPr>
            <a:r>
              <a:rPr lang="en-US" noProof="0" dirty="0" smtClean="0"/>
              <a:t>An actual access to sensor is avoided.</a:t>
            </a:r>
          </a:p>
          <a:p>
            <a:pPr marL="285750" indent="-285750" algn="l">
              <a:buFont typeface="Arial" panose="020B0604020202020204" pitchFamily="34" charset="0"/>
              <a:buChar char="•"/>
            </a:pPr>
            <a:r>
              <a:rPr lang="en-US" noProof="0" dirty="0" smtClean="0"/>
              <a:t>It might be useful in high energy consuming sensors (pluggable) or in distributed systems as shown by Musolesi, et. al.</a:t>
            </a:r>
            <a:r>
              <a:rPr lang="en-US" b="1" baseline="30000" noProof="0" dirty="0" smtClean="0">
                <a:solidFill>
                  <a:schemeClr val="accent1"/>
                </a:solidFill>
              </a:rPr>
              <a:t>2</a:t>
            </a:r>
            <a:r>
              <a:rPr lang="en-US" noProof="0" dirty="0" smtClean="0"/>
              <a:t>.</a:t>
            </a:r>
            <a:endParaRPr lang="en-US" noProof="0" dirty="0"/>
          </a:p>
        </p:txBody>
      </p:sp>
      <p:sp>
        <p:nvSpPr>
          <p:cNvPr id="9" name="Marcador de texto 8"/>
          <p:cNvSpPr>
            <a:spLocks noGrp="1"/>
          </p:cNvSpPr>
          <p:nvPr>
            <p:ph type="body" sz="quarter" idx="13"/>
          </p:nvPr>
        </p:nvSpPr>
        <p:spPr/>
        <p:txBody>
          <a:bodyPr/>
          <a:lstStyle/>
          <a:p>
            <a:r>
              <a:rPr lang="en-US" noProof="0" dirty="0" smtClean="0"/>
              <a:t>Recycling existing data</a:t>
            </a:r>
            <a:endParaRPr lang="en-US" noProof="0" dirty="0"/>
          </a:p>
        </p:txBody>
      </p:sp>
      <p:sp>
        <p:nvSpPr>
          <p:cNvPr id="12" name="Marcador de texto 11"/>
          <p:cNvSpPr>
            <a:spLocks noGrp="1"/>
          </p:cNvSpPr>
          <p:nvPr>
            <p:ph type="body" sz="half" idx="17"/>
          </p:nvPr>
        </p:nvSpPr>
        <p:spPr/>
        <p:txBody>
          <a:bodyPr/>
          <a:lstStyle/>
          <a:p>
            <a:pPr marL="285750" indent="-285750" algn="l">
              <a:buFont typeface="Arial" panose="020B0604020202020204" pitchFamily="34" charset="0"/>
              <a:buChar char="•"/>
            </a:pPr>
            <a:r>
              <a:rPr lang="en-US" noProof="0" dirty="0" smtClean="0"/>
              <a:t>It identifies common or frequent circumstances and deliver the same data each time.</a:t>
            </a:r>
          </a:p>
          <a:p>
            <a:pPr marL="285750" indent="-285750" algn="l">
              <a:buFont typeface="Arial" panose="020B0604020202020204" pitchFamily="34" charset="0"/>
              <a:buChar char="•"/>
            </a:pPr>
            <a:r>
              <a:rPr lang="en-US" noProof="0" dirty="0" smtClean="0"/>
              <a:t>An actual access to sensor is avoided.</a:t>
            </a:r>
          </a:p>
          <a:p>
            <a:pPr marL="285750" indent="-285750" algn="l">
              <a:buFont typeface="Arial" panose="020B0604020202020204" pitchFamily="34" charset="0"/>
              <a:buChar char="•"/>
            </a:pPr>
            <a:r>
              <a:rPr lang="en-US" noProof="0" dirty="0" smtClean="0"/>
              <a:t>Chon et. al.</a:t>
            </a:r>
            <a:r>
              <a:rPr lang="en-US" b="1" baseline="30000" noProof="0" dirty="0" smtClean="0">
                <a:solidFill>
                  <a:schemeClr val="accent1"/>
                </a:solidFill>
              </a:rPr>
              <a:t> 3</a:t>
            </a:r>
            <a:r>
              <a:rPr lang="en-US" noProof="0" dirty="0" smtClean="0"/>
              <a:t>, implemented a framework that recycles existing location data based on the detection of certain events.</a:t>
            </a:r>
          </a:p>
          <a:p>
            <a:pPr marL="285750" indent="-285750" algn="l">
              <a:buFont typeface="Arial" panose="020B0604020202020204" pitchFamily="34" charset="0"/>
              <a:buChar char="•"/>
            </a:pPr>
            <a:endParaRPr lang="en-US" noProof="0" dirty="0"/>
          </a:p>
        </p:txBody>
      </p:sp>
      <p:sp>
        <p:nvSpPr>
          <p:cNvPr id="5" name="Marcador de número de diapositiva 4"/>
          <p:cNvSpPr>
            <a:spLocks noGrp="1"/>
          </p:cNvSpPr>
          <p:nvPr>
            <p:ph type="sldNum" sz="quarter" idx="12"/>
          </p:nvPr>
        </p:nvSpPr>
        <p:spPr/>
        <p:txBody>
          <a:bodyPr/>
          <a:lstStyle/>
          <a:p>
            <a:fld id="{4FAB73BC-B049-4115-A692-8D63A059BFB8}" type="slidenum">
              <a:rPr lang="en-US" smtClean="0"/>
              <a:t>32</a:t>
            </a:fld>
            <a:endParaRPr lang="en-US" dirty="0"/>
          </a:p>
        </p:txBody>
      </p:sp>
      <p:sp>
        <p:nvSpPr>
          <p:cNvPr id="13" name="Marcador de número de diapositiva 11"/>
          <p:cNvSpPr txBox="1">
            <a:spLocks/>
          </p:cNvSpPr>
          <p:nvPr/>
        </p:nvSpPr>
        <p:spPr>
          <a:xfrm>
            <a:off x="913794" y="620190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baseline="30000" dirty="0" smtClean="0">
                <a:solidFill>
                  <a:schemeClr val="accent1"/>
                </a:solidFill>
              </a:rPr>
              <a:t>1</a:t>
            </a:r>
            <a:r>
              <a:rPr lang="en-US" b="1" dirty="0">
                <a:solidFill>
                  <a:schemeClr val="accent1"/>
                </a:solidFill>
              </a:rPr>
              <a:t> A power-aware middleware for </a:t>
            </a:r>
            <a:r>
              <a:rPr lang="en-US" b="1" dirty="0" smtClean="0">
                <a:solidFill>
                  <a:schemeClr val="accent1"/>
                </a:solidFill>
              </a:rPr>
              <a:t>location &amp; </a:t>
            </a:r>
            <a:r>
              <a:rPr lang="en-US" b="1" dirty="0">
                <a:solidFill>
                  <a:schemeClr val="accent1"/>
                </a:solidFill>
              </a:rPr>
              <a:t>context aware mobile apps with cloud computing interaction, </a:t>
            </a:r>
            <a:r>
              <a:rPr lang="en-US" b="1" dirty="0" smtClean="0">
                <a:solidFill>
                  <a:schemeClr val="accent1"/>
                </a:solidFill>
              </a:rPr>
              <a:t>R. Perez-Torres and C. Torres Huitzil, </a:t>
            </a:r>
            <a:r>
              <a:rPr lang="en-US" b="1" dirty="0">
                <a:solidFill>
                  <a:schemeClr val="accent1"/>
                </a:solidFill>
              </a:rPr>
              <a:t>et. al., </a:t>
            </a:r>
            <a:r>
              <a:rPr lang="en-US" b="1" dirty="0" smtClean="0">
                <a:solidFill>
                  <a:schemeClr val="accent1"/>
                </a:solidFill>
              </a:rPr>
              <a:t>2012</a:t>
            </a:r>
            <a:endParaRPr lang="en-US" b="1" baseline="30000" dirty="0" smtClean="0">
              <a:solidFill>
                <a:schemeClr val="accent1"/>
              </a:solidFill>
            </a:endParaRPr>
          </a:p>
          <a:p>
            <a:pPr algn="l"/>
            <a:r>
              <a:rPr lang="en-US" b="1" baseline="30000" dirty="0" smtClean="0">
                <a:solidFill>
                  <a:schemeClr val="accent1"/>
                </a:solidFill>
              </a:rPr>
              <a:t>2</a:t>
            </a:r>
            <a:r>
              <a:rPr lang="en-US" b="1" dirty="0">
                <a:solidFill>
                  <a:schemeClr val="accent1"/>
                </a:solidFill>
              </a:rPr>
              <a:t> Supporting Energy-efficient Uploading Strategies for Continuous Sensing Applications on Mobile Phones, </a:t>
            </a:r>
            <a:r>
              <a:rPr lang="en-US" b="1" dirty="0" smtClean="0">
                <a:solidFill>
                  <a:schemeClr val="accent1"/>
                </a:solidFill>
              </a:rPr>
              <a:t>Mirco Musolesi, et. al., 2010</a:t>
            </a:r>
          </a:p>
          <a:p>
            <a:pPr algn="l"/>
            <a:r>
              <a:rPr lang="en-US" b="1" baseline="30000" dirty="0" smtClean="0">
                <a:solidFill>
                  <a:schemeClr val="accent1"/>
                </a:solidFill>
              </a:rPr>
              <a:t>3</a:t>
            </a:r>
            <a:r>
              <a:rPr lang="en-US" b="1" dirty="0" smtClean="0">
                <a:solidFill>
                  <a:schemeClr val="accent1"/>
                </a:solidFill>
              </a:rPr>
              <a:t> </a:t>
            </a:r>
            <a:r>
              <a:rPr lang="en-US" b="1" dirty="0">
                <a:solidFill>
                  <a:schemeClr val="accent1"/>
                </a:solidFill>
              </a:rPr>
              <a:t>Adaptive Duty Cycling for Place-Centric Mobility Monitoring using Zero-Cost Information in Smartphone, Yohan Chon, et. al., </a:t>
            </a:r>
            <a:r>
              <a:rPr lang="en-US" b="1" dirty="0" smtClean="0">
                <a:solidFill>
                  <a:schemeClr val="accent1"/>
                </a:solidFill>
              </a:rPr>
              <a:t>2014</a:t>
            </a:r>
            <a:endParaRPr lang="en-US" dirty="0"/>
          </a:p>
        </p:txBody>
      </p:sp>
    </p:spTree>
    <p:extLst>
      <p:ext uri="{BB962C8B-B14F-4D97-AF65-F5344CB8AC3E}">
        <p14:creationId xmlns:p14="http://schemas.microsoft.com/office/powerpoint/2010/main" val="2260883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Pure Software: Sensor Replacement</a:t>
            </a:r>
            <a:endParaRPr lang="en-US" noProof="0" dirty="0"/>
          </a:p>
        </p:txBody>
      </p:sp>
      <p:sp>
        <p:nvSpPr>
          <p:cNvPr id="6" name="Marcador de texto 5"/>
          <p:cNvSpPr>
            <a:spLocks noGrp="1"/>
          </p:cNvSpPr>
          <p:nvPr>
            <p:ph type="body" idx="1"/>
          </p:nvPr>
        </p:nvSpPr>
        <p:spPr>
          <a:xfrm>
            <a:off x="1141804" y="2667077"/>
            <a:ext cx="4879199" cy="823912"/>
          </a:xfrm>
        </p:spPr>
        <p:txBody>
          <a:bodyPr/>
          <a:lstStyle/>
          <a:p>
            <a:pPr lvl="0" algn="ctr"/>
            <a:r>
              <a:rPr lang="en-US" noProof="0" dirty="0"/>
              <a:t>Directly </a:t>
            </a:r>
            <a:r>
              <a:rPr lang="en-US" noProof="0" dirty="0" smtClean="0"/>
              <a:t>related</a:t>
            </a:r>
            <a:endParaRPr lang="en-US" noProof="0" dirty="0"/>
          </a:p>
        </p:txBody>
      </p:sp>
      <p:sp>
        <p:nvSpPr>
          <p:cNvPr id="7" name="Marcador de contenido 6"/>
          <p:cNvSpPr>
            <a:spLocks noGrp="1"/>
          </p:cNvSpPr>
          <p:nvPr>
            <p:ph sz="half" idx="2"/>
          </p:nvPr>
        </p:nvSpPr>
        <p:spPr>
          <a:xfrm>
            <a:off x="913795" y="3490989"/>
            <a:ext cx="5107208" cy="2878968"/>
          </a:xfrm>
        </p:spPr>
        <p:txBody>
          <a:bodyPr/>
          <a:lstStyle/>
          <a:p>
            <a:r>
              <a:rPr lang="en-US" noProof="0" dirty="0" smtClean="0"/>
              <a:t>The selected sensor delivers the same type of information.</a:t>
            </a:r>
          </a:p>
          <a:p>
            <a:r>
              <a:rPr lang="en-US" noProof="0" dirty="0" smtClean="0"/>
              <a:t>For example, Ben Abdesslem, et. al.</a:t>
            </a:r>
            <a:r>
              <a:rPr lang="en-US" b="1" baseline="30000" noProof="0" dirty="0" smtClean="0">
                <a:solidFill>
                  <a:schemeClr val="accent1"/>
                </a:solidFill>
              </a:rPr>
              <a:t>1</a:t>
            </a:r>
            <a:r>
              <a:rPr lang="en-US" noProof="0" dirty="0" smtClean="0"/>
              <a:t>, propose to obtain user location from GPS or  Wireless Networks depending on GPS coverage.</a:t>
            </a:r>
            <a:endParaRPr lang="en-US" noProof="0" dirty="0"/>
          </a:p>
        </p:txBody>
      </p:sp>
      <p:sp>
        <p:nvSpPr>
          <p:cNvPr id="8" name="Marcador de texto 7"/>
          <p:cNvSpPr>
            <a:spLocks noGrp="1"/>
          </p:cNvSpPr>
          <p:nvPr>
            <p:ph type="body" sz="quarter" idx="3"/>
          </p:nvPr>
        </p:nvSpPr>
        <p:spPr>
          <a:xfrm>
            <a:off x="6402003" y="2667077"/>
            <a:ext cx="4865554" cy="823912"/>
          </a:xfrm>
        </p:spPr>
        <p:txBody>
          <a:bodyPr/>
          <a:lstStyle/>
          <a:p>
            <a:pPr algn="ctr"/>
            <a:r>
              <a:rPr lang="en-US" noProof="0" dirty="0" smtClean="0"/>
              <a:t>Context related</a:t>
            </a:r>
            <a:endParaRPr lang="en-US" noProof="0" dirty="0"/>
          </a:p>
        </p:txBody>
      </p:sp>
      <p:sp>
        <p:nvSpPr>
          <p:cNvPr id="9" name="Marcador de contenido 8"/>
          <p:cNvSpPr>
            <a:spLocks noGrp="1"/>
          </p:cNvSpPr>
          <p:nvPr>
            <p:ph sz="quarter" idx="4"/>
          </p:nvPr>
        </p:nvSpPr>
        <p:spPr>
          <a:xfrm>
            <a:off x="6172200" y="3490989"/>
            <a:ext cx="5095357" cy="2878968"/>
          </a:xfrm>
        </p:spPr>
        <p:txBody>
          <a:bodyPr/>
          <a:lstStyle/>
          <a:p>
            <a:r>
              <a:rPr lang="en-US" noProof="0" dirty="0" smtClean="0"/>
              <a:t>The selected sensor does not deliver the same type of data, but it can be translated (mapped) to be semantically meaningful.</a:t>
            </a:r>
          </a:p>
          <a:p>
            <a:r>
              <a:rPr lang="en-US" noProof="0" dirty="0" smtClean="0"/>
              <a:t>For example, Yohan Chon, et. al.</a:t>
            </a:r>
            <a:r>
              <a:rPr lang="en-US" b="1" baseline="30000" noProof="0" dirty="0" smtClean="0">
                <a:solidFill>
                  <a:schemeClr val="accent1"/>
                </a:solidFill>
              </a:rPr>
              <a:t>2</a:t>
            </a:r>
            <a:r>
              <a:rPr lang="en-US" noProof="0" dirty="0" smtClean="0"/>
              <a:t>, employ the battery status, that might suggest whether user is at home or work.</a:t>
            </a:r>
            <a:endParaRPr lang="en-US" noProof="0" dirty="0"/>
          </a:p>
        </p:txBody>
      </p:sp>
      <p:sp>
        <p:nvSpPr>
          <p:cNvPr id="5" name="Marcador de número de diapositiva 4"/>
          <p:cNvSpPr>
            <a:spLocks noGrp="1"/>
          </p:cNvSpPr>
          <p:nvPr>
            <p:ph type="sldNum" sz="quarter" idx="12"/>
          </p:nvPr>
        </p:nvSpPr>
        <p:spPr>
          <a:xfrm>
            <a:off x="10514011" y="6022975"/>
            <a:ext cx="753545" cy="365125"/>
          </a:xfrm>
        </p:spPr>
        <p:txBody>
          <a:bodyPr/>
          <a:lstStyle/>
          <a:p>
            <a:fld id="{4FAB73BC-B049-4115-A692-8D63A059BFB8}" type="slidenum">
              <a:rPr lang="en-US" smtClean="0"/>
              <a:t>33</a:t>
            </a:fld>
            <a:endParaRPr lang="en-US" dirty="0"/>
          </a:p>
        </p:txBody>
      </p:sp>
      <p:sp>
        <p:nvSpPr>
          <p:cNvPr id="13" name="Marcador de contenido 2"/>
          <p:cNvSpPr txBox="1">
            <a:spLocks/>
          </p:cNvSpPr>
          <p:nvPr/>
        </p:nvSpPr>
        <p:spPr>
          <a:xfrm>
            <a:off x="913795" y="1899926"/>
            <a:ext cx="10353762" cy="749007"/>
          </a:xfrm>
          <a:prstGeom prst="rect">
            <a:avLst/>
          </a:prstGeom>
        </p:spPr>
        <p:txBody>
          <a:bodyPr vert="horz" lIns="91440" tIns="45720" rIns="91440" bIns="45720" rtlCol="0" anchor="b">
            <a:normAutofit fontScale="8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2400" b="1"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342900" indent="-342900">
              <a:buFont typeface="Arial" panose="020B0604020202020204" pitchFamily="34" charset="0"/>
              <a:buChar char="•"/>
            </a:pPr>
            <a:r>
              <a:rPr lang="en-US" b="0" dirty="0" smtClean="0"/>
              <a:t>It considers the semantic of data in order to find another source of information.</a:t>
            </a:r>
          </a:p>
          <a:p>
            <a:pPr marL="342900" indent="-342900">
              <a:buFont typeface="Arial" panose="020B0604020202020204" pitchFamily="34" charset="0"/>
              <a:buChar char="•"/>
            </a:pPr>
            <a:r>
              <a:rPr lang="en-US" b="0" dirty="0" smtClean="0"/>
              <a:t>Typically, the sensor replacement will carry an energy – precision tradeoff.</a:t>
            </a:r>
          </a:p>
        </p:txBody>
      </p:sp>
      <p:sp>
        <p:nvSpPr>
          <p:cNvPr id="10" name="Marcador de número de diapositiva 11"/>
          <p:cNvSpPr txBox="1">
            <a:spLocks/>
          </p:cNvSpPr>
          <p:nvPr/>
        </p:nvSpPr>
        <p:spPr>
          <a:xfrm>
            <a:off x="913794" y="620190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baseline="30000" dirty="0" smtClean="0">
                <a:solidFill>
                  <a:schemeClr val="accent1"/>
                </a:solidFill>
              </a:rPr>
              <a:t>1</a:t>
            </a:r>
            <a:r>
              <a:rPr lang="en-US" b="1" dirty="0">
                <a:solidFill>
                  <a:schemeClr val="accent1"/>
                </a:solidFill>
              </a:rPr>
              <a:t> Less is More: Energy-efficient Mobile Sensing with Senseless, Ben Abdesslem, et. al., </a:t>
            </a:r>
            <a:r>
              <a:rPr lang="en-US" b="1" dirty="0" smtClean="0">
                <a:solidFill>
                  <a:schemeClr val="accent1"/>
                </a:solidFill>
              </a:rPr>
              <a:t>2009</a:t>
            </a:r>
            <a:endParaRPr lang="en-US" b="1" baseline="30000" dirty="0" smtClean="0">
              <a:solidFill>
                <a:schemeClr val="accent1"/>
              </a:solidFill>
            </a:endParaRPr>
          </a:p>
          <a:p>
            <a:pPr algn="l"/>
            <a:r>
              <a:rPr lang="en-US" b="1" baseline="30000" dirty="0" smtClean="0">
                <a:solidFill>
                  <a:schemeClr val="accent1"/>
                </a:solidFill>
              </a:rPr>
              <a:t>2</a:t>
            </a:r>
            <a:r>
              <a:rPr lang="en-US" b="1" dirty="0" smtClean="0">
                <a:solidFill>
                  <a:schemeClr val="accent1"/>
                </a:solidFill>
              </a:rPr>
              <a:t> </a:t>
            </a:r>
            <a:r>
              <a:rPr lang="en-US" b="1" dirty="0">
                <a:solidFill>
                  <a:schemeClr val="accent1"/>
                </a:solidFill>
              </a:rPr>
              <a:t>Adaptive Duty Cycling for Place-Centric Mobility Monitoring using Zero-Cost Information in </a:t>
            </a:r>
            <a:r>
              <a:rPr lang="en-US" b="1" dirty="0" smtClean="0">
                <a:solidFill>
                  <a:schemeClr val="accent1"/>
                </a:solidFill>
              </a:rPr>
              <a:t>Smartphone</a:t>
            </a:r>
            <a:r>
              <a:rPr lang="en-US" b="1" dirty="0">
                <a:solidFill>
                  <a:schemeClr val="accent1"/>
                </a:solidFill>
              </a:rPr>
              <a:t>, Yohan Chon, </a:t>
            </a:r>
            <a:r>
              <a:rPr lang="en-US" b="1" dirty="0" smtClean="0">
                <a:solidFill>
                  <a:schemeClr val="accent1"/>
                </a:solidFill>
              </a:rPr>
              <a:t>et. al., 2014</a:t>
            </a:r>
            <a:endParaRPr lang="en-US" dirty="0"/>
          </a:p>
        </p:txBody>
      </p:sp>
    </p:spTree>
    <p:extLst>
      <p:ext uri="{BB962C8B-B14F-4D97-AF65-F5344CB8AC3E}">
        <p14:creationId xmlns:p14="http://schemas.microsoft.com/office/powerpoint/2010/main" val="1038710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noProof="0" dirty="0" smtClean="0"/>
              <a:t>Scope of research</a:t>
            </a:r>
            <a:endParaRPr lang="en-US" noProof="0" dirty="0"/>
          </a:p>
        </p:txBody>
      </p:sp>
      <p:sp>
        <p:nvSpPr>
          <p:cNvPr id="6" name="Marcador de contenido 5"/>
          <p:cNvSpPr>
            <a:spLocks noGrp="1"/>
          </p:cNvSpPr>
          <p:nvPr>
            <p:ph idx="1"/>
          </p:nvPr>
        </p:nvSpPr>
        <p:spPr/>
        <p:txBody>
          <a:bodyPr/>
          <a:lstStyle/>
          <a:p>
            <a:r>
              <a:rPr lang="en-US" noProof="0" dirty="0" smtClean="0"/>
              <a:t>The solution pursued by this research will be materialized in a software element following:</a:t>
            </a:r>
          </a:p>
          <a:p>
            <a:pPr lvl="1"/>
            <a:r>
              <a:rPr lang="en-US" noProof="0" dirty="0" smtClean="0"/>
              <a:t>The pure-software approach.</a:t>
            </a:r>
          </a:p>
          <a:p>
            <a:pPr lvl="1"/>
            <a:r>
              <a:rPr lang="en-US" noProof="0" dirty="0" smtClean="0"/>
              <a:t>The individual sensing scale.</a:t>
            </a:r>
          </a:p>
          <a:p>
            <a:pPr lvl="1"/>
            <a:r>
              <a:rPr lang="en-US" noProof="0" dirty="0" smtClean="0"/>
              <a:t>The opportunistic paradigm.</a:t>
            </a:r>
          </a:p>
          <a:p>
            <a:endParaRPr lang="en-US" noProof="0" dirty="0" smtClean="0"/>
          </a:p>
          <a:p>
            <a:r>
              <a:rPr lang="en-US" noProof="0" dirty="0" smtClean="0"/>
              <a:t>Additionally, the sensors to be employed are the ones describing motion (inertial sensors) like GPS and accelerometer.</a:t>
            </a:r>
          </a:p>
        </p:txBody>
      </p:sp>
      <p:sp>
        <p:nvSpPr>
          <p:cNvPr id="4" name="Marcador de número de diapositiva 3"/>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1255097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Methodology</a:t>
            </a:r>
            <a:endParaRPr lang="en-US" noProof="0" dirty="0"/>
          </a:p>
        </p:txBody>
      </p:sp>
      <p:sp>
        <p:nvSpPr>
          <p:cNvPr id="7" name="Marcador de texto 6"/>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3892431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331339" y="2019299"/>
            <a:ext cx="5518672" cy="3863976"/>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p:cNvSpPr>
            <a:spLocks noGrp="1"/>
          </p:cNvSpPr>
          <p:nvPr>
            <p:ph type="title"/>
          </p:nvPr>
        </p:nvSpPr>
        <p:spPr/>
        <p:txBody>
          <a:bodyPr/>
          <a:lstStyle/>
          <a:p>
            <a:r>
              <a:rPr lang="en-US" noProof="0" dirty="0" smtClean="0"/>
              <a:t>Methodology</a:t>
            </a:r>
            <a:endParaRPr lang="en-US" noProof="0"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5878" y="2119590"/>
            <a:ext cx="5321368" cy="3663393"/>
          </a:xfrm>
        </p:spPr>
      </p:pic>
      <p:sp>
        <p:nvSpPr>
          <p:cNvPr id="5" name="Marcador de número de diapositiva 4"/>
          <p:cNvSpPr>
            <a:spLocks noGrp="1"/>
          </p:cNvSpPr>
          <p:nvPr>
            <p:ph type="sldNum" sz="quarter" idx="12"/>
          </p:nvPr>
        </p:nvSpPr>
        <p:spPr/>
        <p:txBody>
          <a:bodyPr/>
          <a:lstStyle/>
          <a:p>
            <a:fld id="{629637A9-119A-49DA-BD12-AAC58B377D80}" type="slidenum">
              <a:rPr lang="en-US" smtClean="0"/>
              <a:t>36</a:t>
            </a:fld>
            <a:endParaRPr lang="en-US" dirty="0"/>
          </a:p>
        </p:txBody>
      </p:sp>
      <p:sp>
        <p:nvSpPr>
          <p:cNvPr id="6" name="Marcador de número de diapositiva 11"/>
          <p:cNvSpPr txBox="1">
            <a:spLocks/>
          </p:cNvSpPr>
          <p:nvPr/>
        </p:nvSpPr>
        <p:spPr>
          <a:xfrm>
            <a:off x="3434754" y="5883274"/>
            <a:ext cx="5322492"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solidFill>
                  <a:schemeClr val="accent1"/>
                </a:solidFill>
              </a:rPr>
              <a:t>Figure:</a:t>
            </a:r>
            <a:r>
              <a:rPr lang="en-US" dirty="0" smtClean="0">
                <a:solidFill>
                  <a:schemeClr val="accent1"/>
                </a:solidFill>
              </a:rPr>
              <a:t> </a:t>
            </a:r>
            <a:r>
              <a:rPr lang="en-US" dirty="0" smtClean="0"/>
              <a:t>Proposed methodology for addressing the energy issue from a pure software perspective.</a:t>
            </a:r>
            <a:endParaRPr lang="en-US" dirty="0"/>
          </a:p>
        </p:txBody>
      </p:sp>
    </p:spTree>
    <p:extLst>
      <p:ext uri="{BB962C8B-B14F-4D97-AF65-F5344CB8AC3E}">
        <p14:creationId xmlns:p14="http://schemas.microsoft.com/office/powerpoint/2010/main" val="3201361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Data acquisition</a:t>
            </a:r>
            <a:endParaRPr lang="en-US" noProof="0" dirty="0"/>
          </a:p>
        </p:txBody>
      </p:sp>
      <p:sp>
        <p:nvSpPr>
          <p:cNvPr id="3" name="Marcador de contenido 2"/>
          <p:cNvSpPr>
            <a:spLocks noGrp="1"/>
          </p:cNvSpPr>
          <p:nvPr>
            <p:ph idx="1"/>
          </p:nvPr>
        </p:nvSpPr>
        <p:spPr/>
        <p:txBody>
          <a:bodyPr/>
          <a:lstStyle/>
          <a:p>
            <a:r>
              <a:rPr lang="en-US" noProof="0" dirty="0" smtClean="0"/>
              <a:t>Data acquisition is the </a:t>
            </a:r>
            <a:r>
              <a:rPr lang="en-US" i="1" noProof="0" dirty="0" smtClean="0"/>
              <a:t>starting point</a:t>
            </a:r>
            <a:r>
              <a:rPr lang="en-US" noProof="0" dirty="0" smtClean="0"/>
              <a:t> and the </a:t>
            </a:r>
            <a:r>
              <a:rPr lang="en-US" i="1" noProof="0" dirty="0" smtClean="0"/>
              <a:t>ending point</a:t>
            </a:r>
            <a:r>
              <a:rPr lang="en-US" noProof="0" dirty="0" smtClean="0"/>
              <a:t> of the process.</a:t>
            </a:r>
          </a:p>
          <a:p>
            <a:r>
              <a:rPr lang="en-US" noProof="0" dirty="0" smtClean="0"/>
              <a:t>It gathers streams of data used later to discover a pattern in user behavior.</a:t>
            </a:r>
          </a:p>
          <a:p>
            <a:r>
              <a:rPr lang="en-US" noProof="0" dirty="0" smtClean="0"/>
              <a:t>It is influenced by feedback information created by the </a:t>
            </a:r>
            <a:r>
              <a:rPr lang="en-US" i="1" noProof="0" dirty="0" smtClean="0"/>
              <a:t>Policy generator</a:t>
            </a:r>
            <a:r>
              <a:rPr lang="en-US" noProof="0" dirty="0" smtClean="0"/>
              <a:t>.</a:t>
            </a:r>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37</a:t>
            </a:fld>
            <a:endParaRPr lang="en-US" dirty="0"/>
          </a:p>
        </p:txBody>
      </p:sp>
    </p:spTree>
    <p:extLst>
      <p:ext uri="{BB962C8B-B14F-4D97-AF65-F5344CB8AC3E}">
        <p14:creationId xmlns:p14="http://schemas.microsoft.com/office/powerpoint/2010/main" val="1550197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Pattern Identifier</a:t>
            </a:r>
            <a:endParaRPr lang="en-US" noProof="0" dirty="0"/>
          </a:p>
        </p:txBody>
      </p:sp>
      <p:sp>
        <p:nvSpPr>
          <p:cNvPr id="3" name="Marcador de contenido 2"/>
          <p:cNvSpPr>
            <a:spLocks noGrp="1"/>
          </p:cNvSpPr>
          <p:nvPr>
            <p:ph idx="1"/>
          </p:nvPr>
        </p:nvSpPr>
        <p:spPr/>
        <p:txBody>
          <a:bodyPr/>
          <a:lstStyle/>
          <a:p>
            <a:r>
              <a:rPr lang="en-US" noProof="0" dirty="0" smtClean="0"/>
              <a:t>It receives data from sensors.</a:t>
            </a:r>
          </a:p>
          <a:p>
            <a:r>
              <a:rPr lang="en-US" noProof="0" dirty="0" smtClean="0"/>
              <a:t>It has the implicit requirement of a memory for storing data.</a:t>
            </a:r>
          </a:p>
          <a:p>
            <a:r>
              <a:rPr lang="en-US" noProof="0" dirty="0" smtClean="0"/>
              <a:t>It should implement pattern recognition techniques for identifying relevant events from sensor data.</a:t>
            </a:r>
          </a:p>
          <a:p>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38</a:t>
            </a:fld>
            <a:endParaRPr lang="en-US" dirty="0"/>
          </a:p>
        </p:txBody>
      </p:sp>
    </p:spTree>
    <p:extLst>
      <p:ext uri="{BB962C8B-B14F-4D97-AF65-F5344CB8AC3E}">
        <p14:creationId xmlns:p14="http://schemas.microsoft.com/office/powerpoint/2010/main" val="1405492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Policy generator</a:t>
            </a:r>
            <a:endParaRPr lang="en-US" noProof="0" dirty="0"/>
          </a:p>
        </p:txBody>
      </p:sp>
      <p:sp>
        <p:nvSpPr>
          <p:cNvPr id="3" name="Marcador de contenido 2"/>
          <p:cNvSpPr>
            <a:spLocks noGrp="1"/>
          </p:cNvSpPr>
          <p:nvPr>
            <p:ph idx="1"/>
          </p:nvPr>
        </p:nvSpPr>
        <p:spPr/>
        <p:txBody>
          <a:bodyPr/>
          <a:lstStyle/>
          <a:p>
            <a:r>
              <a:rPr lang="en-US" noProof="0" dirty="0" smtClean="0"/>
              <a:t>It creates policies based on the pattern identified from sensor data, precision and energy hints provided by mobile app, and current status of physical constraints (battery level) of mobile platform.</a:t>
            </a:r>
          </a:p>
          <a:p>
            <a:r>
              <a:rPr lang="en-US" noProof="0" dirty="0" smtClean="0"/>
              <a:t>It is the supplier element of </a:t>
            </a:r>
            <a:r>
              <a:rPr lang="en-US" i="1" noProof="0" dirty="0" smtClean="0"/>
              <a:t>smartness</a:t>
            </a:r>
            <a:r>
              <a:rPr lang="en-US" noProof="0" dirty="0" smtClean="0"/>
              <a:t> in the platform.</a:t>
            </a:r>
          </a:p>
          <a:p>
            <a:r>
              <a:rPr lang="en-US" noProof="0" dirty="0" smtClean="0"/>
              <a:t>The policy created can be implemented by modifying the duty cycling of sensors.</a:t>
            </a:r>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39</a:t>
            </a:fld>
            <a:endParaRPr lang="en-US" dirty="0"/>
          </a:p>
        </p:txBody>
      </p:sp>
    </p:spTree>
    <p:extLst>
      <p:ext uri="{BB962C8B-B14F-4D97-AF65-F5344CB8AC3E}">
        <p14:creationId xmlns:p14="http://schemas.microsoft.com/office/powerpoint/2010/main" val="2988505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Introduction</a:t>
            </a:r>
            <a:endParaRPr lang="en-US" noProof="0" dirty="0"/>
          </a:p>
        </p:txBody>
      </p:sp>
      <p:sp>
        <p:nvSpPr>
          <p:cNvPr id="6" name="Marcador de contenido 5"/>
          <p:cNvSpPr>
            <a:spLocks noGrp="1"/>
          </p:cNvSpPr>
          <p:nvPr>
            <p:ph sz="half" idx="1"/>
          </p:nvPr>
        </p:nvSpPr>
        <p:spPr/>
        <p:txBody>
          <a:bodyPr>
            <a:normAutofit lnSpcReduction="10000"/>
          </a:bodyPr>
          <a:lstStyle/>
          <a:p>
            <a:r>
              <a:rPr lang="en-US" noProof="0" dirty="0" smtClean="0"/>
              <a:t>Mobile </a:t>
            </a:r>
            <a:r>
              <a:rPr lang="en-US" noProof="0" dirty="0"/>
              <a:t>devices are used massively around the </a:t>
            </a:r>
            <a:r>
              <a:rPr lang="en-US" noProof="0" dirty="0" smtClean="0"/>
              <a:t>world </a:t>
            </a:r>
            <a:r>
              <a:rPr lang="en-US" noProof="0" dirty="0"/>
              <a:t>(1,900 millions </a:t>
            </a:r>
            <a:r>
              <a:rPr lang="en-US" noProof="0" dirty="0" smtClean="0"/>
              <a:t>in 2013</a:t>
            </a:r>
            <a:r>
              <a:rPr lang="en-US" b="1" noProof="0" dirty="0" smtClean="0">
                <a:solidFill>
                  <a:schemeClr val="accent1"/>
                </a:solidFill>
              </a:rPr>
              <a:t>*</a:t>
            </a:r>
            <a:r>
              <a:rPr lang="en-US" noProof="0" dirty="0" smtClean="0"/>
              <a:t>).</a:t>
            </a:r>
          </a:p>
          <a:p>
            <a:r>
              <a:rPr lang="en-US" noProof="0" dirty="0" smtClean="0"/>
              <a:t>Their high </a:t>
            </a:r>
            <a:r>
              <a:rPr lang="en-US" noProof="0" dirty="0"/>
              <a:t>acceptance is due to </a:t>
            </a:r>
            <a:r>
              <a:rPr lang="en-US" noProof="0" dirty="0" smtClean="0"/>
              <a:t>their </a:t>
            </a:r>
            <a:r>
              <a:rPr lang="en-US" noProof="0" dirty="0"/>
              <a:t>Internet-enabled features </a:t>
            </a:r>
            <a:r>
              <a:rPr lang="en-US" noProof="0" dirty="0" smtClean="0"/>
              <a:t>and increasing </a:t>
            </a:r>
            <a:r>
              <a:rPr lang="en-US" noProof="0" dirty="0"/>
              <a:t>storage and computing capabilities.</a:t>
            </a:r>
          </a:p>
          <a:p>
            <a:r>
              <a:rPr lang="en-US" noProof="0" dirty="0" smtClean="0"/>
              <a:t>Mobile </a:t>
            </a:r>
            <a:r>
              <a:rPr lang="en-US" noProof="0" dirty="0"/>
              <a:t>devices are shipped with sensors that enhance the interaction </a:t>
            </a:r>
            <a:r>
              <a:rPr lang="en-US" noProof="0" dirty="0" smtClean="0"/>
              <a:t>with user.</a:t>
            </a:r>
          </a:p>
          <a:p>
            <a:r>
              <a:rPr lang="en-US" noProof="0" dirty="0" smtClean="0"/>
              <a:t>Sensors allow mobile devices to become omni-sensors of the environment.</a:t>
            </a:r>
          </a:p>
        </p:txBody>
      </p:sp>
      <p:sp>
        <p:nvSpPr>
          <p:cNvPr id="14" name="Marcador de número de diapositiva 13"/>
          <p:cNvSpPr>
            <a:spLocks noGrp="1"/>
          </p:cNvSpPr>
          <p:nvPr>
            <p:ph type="sldNum" sz="quarter" idx="12"/>
          </p:nvPr>
        </p:nvSpPr>
        <p:spPr/>
        <p:txBody>
          <a:bodyPr/>
          <a:lstStyle/>
          <a:p>
            <a:fld id="{4FAB73BC-B049-4115-A692-8D63A059BFB8}" type="slidenum">
              <a:rPr lang="en-US" smtClean="0"/>
              <a:t>4</a:t>
            </a:fld>
            <a:endParaRPr lang="en-US" dirty="0"/>
          </a:p>
        </p:txBody>
      </p:sp>
      <p:sp>
        <p:nvSpPr>
          <p:cNvPr id="7"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Ericsson Mobility Report, Rima </a:t>
            </a:r>
            <a:r>
              <a:rPr lang="en-US" b="1" dirty="0" smtClean="0">
                <a:solidFill>
                  <a:schemeClr val="accent1"/>
                </a:solidFill>
              </a:rPr>
              <a:t>Qureshi, June 2014</a:t>
            </a:r>
            <a:endParaRPr lang="en-US" dirty="0"/>
          </a:p>
        </p:txBody>
      </p:sp>
      <p:pic>
        <p:nvPicPr>
          <p:cNvPr id="4" name="Marcador de contenido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66964" y="2087563"/>
            <a:ext cx="1907934" cy="3703637"/>
          </a:xfrm>
          <a:effectLst>
            <a:glow rad="139700">
              <a:schemeClr val="accent3">
                <a:satMod val="175000"/>
                <a:alpha val="40000"/>
              </a:schemeClr>
            </a:glow>
          </a:effectLst>
        </p:spPr>
      </p:pic>
      <p:sp>
        <p:nvSpPr>
          <p:cNvPr id="9" name="Marcador de número de diapositiva 11"/>
          <p:cNvSpPr txBox="1">
            <a:spLocks/>
          </p:cNvSpPr>
          <p:nvPr/>
        </p:nvSpPr>
        <p:spPr>
          <a:xfrm>
            <a:off x="7446962" y="5883274"/>
            <a:ext cx="2547938"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solidFill>
                  <a:schemeClr val="accent1"/>
                </a:solidFill>
              </a:rPr>
              <a:t>Figure:</a:t>
            </a:r>
            <a:r>
              <a:rPr lang="en-US" dirty="0" smtClean="0">
                <a:solidFill>
                  <a:schemeClr val="accent1"/>
                </a:solidFill>
              </a:rPr>
              <a:t> </a:t>
            </a:r>
            <a:r>
              <a:rPr lang="en-US" dirty="0" smtClean="0"/>
              <a:t>The Motorola Moto G smartphone</a:t>
            </a:r>
            <a:endParaRPr lang="en-US" dirty="0"/>
          </a:p>
        </p:txBody>
      </p:sp>
    </p:spTree>
    <p:extLst>
      <p:ext uri="{BB962C8B-B14F-4D97-AF65-F5344CB8AC3E}">
        <p14:creationId xmlns:p14="http://schemas.microsoft.com/office/powerpoint/2010/main" val="4026515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Ongoing Work</a:t>
            </a:r>
            <a:endParaRPr lang="en-US" noProof="0" dirty="0"/>
          </a:p>
        </p:txBody>
      </p:sp>
      <p:sp>
        <p:nvSpPr>
          <p:cNvPr id="7" name="Marcador de texto 6"/>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127613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Ongoing work</a:t>
            </a:r>
            <a:endParaRPr lang="en-US" noProof="0" dirty="0"/>
          </a:p>
        </p:txBody>
      </p:sp>
      <p:sp>
        <p:nvSpPr>
          <p:cNvPr id="3" name="Marcador de contenido 2"/>
          <p:cNvSpPr>
            <a:spLocks noGrp="1"/>
          </p:cNvSpPr>
          <p:nvPr>
            <p:ph idx="1"/>
          </p:nvPr>
        </p:nvSpPr>
        <p:spPr/>
        <p:txBody>
          <a:bodyPr/>
          <a:lstStyle/>
          <a:p>
            <a:r>
              <a:rPr lang="en-US" noProof="0" dirty="0" smtClean="0"/>
              <a:t>Verify the completeness of the presented taxonomy of approaches for solving the energy issue.</a:t>
            </a:r>
          </a:p>
          <a:p>
            <a:r>
              <a:rPr lang="en-US" noProof="0" dirty="0" smtClean="0"/>
              <a:t>Creation of a mobile app for collecting location data from user.</a:t>
            </a:r>
          </a:p>
          <a:p>
            <a:pPr lvl="1"/>
            <a:r>
              <a:rPr lang="en-US" noProof="0" dirty="0" smtClean="0"/>
              <a:t>These data is useful for identifying the mobility patterns to be considered in the research and for running future experimentation.</a:t>
            </a:r>
          </a:p>
          <a:p>
            <a:r>
              <a:rPr lang="en-US" noProof="0" dirty="0" smtClean="0"/>
              <a:t>Writing a survey about state of art techniques for reducing the energy consumption of mobile sensing apps.</a:t>
            </a:r>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41</a:t>
            </a:fld>
            <a:endParaRPr lang="en-US" dirty="0"/>
          </a:p>
        </p:txBody>
      </p:sp>
    </p:spTree>
    <p:extLst>
      <p:ext uri="{BB962C8B-B14F-4D97-AF65-F5344CB8AC3E}">
        <p14:creationId xmlns:p14="http://schemas.microsoft.com/office/powerpoint/2010/main" val="3087019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Schedule</a:t>
            </a:r>
            <a:endParaRPr lang="en-US" noProof="0" dirty="0"/>
          </a:p>
        </p:txBody>
      </p:sp>
      <p:sp>
        <p:nvSpPr>
          <p:cNvPr id="4" name="Marcador de número de diapositiva 3"/>
          <p:cNvSpPr>
            <a:spLocks noGrp="1"/>
          </p:cNvSpPr>
          <p:nvPr>
            <p:ph type="sldNum" sz="quarter" idx="12"/>
          </p:nvPr>
        </p:nvSpPr>
        <p:spPr>
          <a:xfrm>
            <a:off x="10514011" y="6492875"/>
            <a:ext cx="753545" cy="365125"/>
          </a:xfrm>
        </p:spPr>
        <p:txBody>
          <a:bodyPr/>
          <a:lstStyle/>
          <a:p>
            <a:fld id="{629637A9-119A-49DA-BD12-AAC58B377D80}" type="slidenum">
              <a:rPr lang="en-US" smtClean="0"/>
              <a:t>42</a:t>
            </a:fld>
            <a:endParaRPr lang="en-US"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2577314306"/>
              </p:ext>
            </p:extLst>
          </p:nvPr>
        </p:nvGraphicFramePr>
        <p:xfrm>
          <a:off x="913795" y="1926055"/>
          <a:ext cx="10372721" cy="4511040"/>
        </p:xfrm>
        <a:graphic>
          <a:graphicData uri="http://schemas.openxmlformats.org/drawingml/2006/table">
            <a:tbl>
              <a:tblPr firstRow="1" bandRow="1">
                <a:tableStyleId>{9D7B26C5-4107-4FEC-AEDC-1716B250A1EF}</a:tableStyleId>
              </a:tblPr>
              <a:tblGrid>
                <a:gridCol w="382742"/>
                <a:gridCol w="4531887"/>
                <a:gridCol w="454841"/>
                <a:gridCol w="454841"/>
                <a:gridCol w="454841"/>
                <a:gridCol w="454841"/>
                <a:gridCol w="454841"/>
                <a:gridCol w="454841"/>
                <a:gridCol w="454841"/>
                <a:gridCol w="454841"/>
                <a:gridCol w="454841"/>
                <a:gridCol w="454841"/>
                <a:gridCol w="454841"/>
                <a:gridCol w="454841"/>
              </a:tblGrid>
              <a:tr h="148746">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gridSpan="3">
                  <a:txBody>
                    <a:bodyPr/>
                    <a:lstStyle/>
                    <a:p>
                      <a:pPr algn="ctr"/>
                      <a:r>
                        <a:rPr lang="es-MX" sz="1100" dirty="0" smtClean="0"/>
                        <a:t>SEP</a:t>
                      </a:r>
                      <a:r>
                        <a:rPr lang="es-MX" sz="1100" baseline="0" dirty="0" smtClean="0"/>
                        <a:t> 14 – AUG 15</a:t>
                      </a:r>
                      <a:endParaRPr lang="es-MX" sz="11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hMerge="1">
                  <a:txBody>
                    <a:bodyPr/>
                    <a:lstStyle/>
                    <a:p>
                      <a:endParaRPr lang="es-MX" dirty="0"/>
                    </a:p>
                  </a:txBody>
                  <a:tcPr/>
                </a:tc>
                <a:tc hMerge="1">
                  <a:txBody>
                    <a:bodyPr/>
                    <a:lstStyle/>
                    <a:p>
                      <a:endParaRPr lang="es-MX" dirty="0"/>
                    </a:p>
                  </a:txBody>
                  <a:tcPr/>
                </a:tc>
                <a:tc gridSpan="3">
                  <a:txBody>
                    <a:bodyPr/>
                    <a:lstStyle/>
                    <a:p>
                      <a:pPr algn="ctr"/>
                      <a:r>
                        <a:rPr lang="es-MX" sz="1100" dirty="0" smtClean="0"/>
                        <a:t>SEP 15 – AUG 16</a:t>
                      </a:r>
                      <a:endParaRPr lang="es-MX" sz="11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hMerge="1">
                  <a:txBody>
                    <a:bodyPr/>
                    <a:lstStyle/>
                    <a:p>
                      <a:endParaRPr lang="es-MX" dirty="0"/>
                    </a:p>
                  </a:txBody>
                  <a:tcPr/>
                </a:tc>
                <a:tc hMerge="1">
                  <a:txBody>
                    <a:bodyPr/>
                    <a:lstStyle/>
                    <a:p>
                      <a:endParaRPr lang="es-MX" dirty="0"/>
                    </a:p>
                  </a:txBody>
                  <a:tcPr/>
                </a:tc>
                <a:tc gridSpan="3">
                  <a:txBody>
                    <a:bodyPr/>
                    <a:lstStyle/>
                    <a:p>
                      <a:pPr algn="ctr"/>
                      <a:r>
                        <a:rPr lang="es-MX" sz="1100" dirty="0" smtClean="0"/>
                        <a:t>SEP 16</a:t>
                      </a:r>
                      <a:r>
                        <a:rPr lang="es-MX" sz="1100" baseline="0" dirty="0" smtClean="0"/>
                        <a:t> – AUG 17</a:t>
                      </a:r>
                      <a:endParaRPr lang="es-MX" sz="11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tcPr>
                </a:tc>
                <a:tc hMerge="1">
                  <a:txBody>
                    <a:bodyPr/>
                    <a:lstStyle/>
                    <a:p>
                      <a:endParaRPr lang="es-MX" dirty="0"/>
                    </a:p>
                  </a:txBody>
                  <a:tcPr/>
                </a:tc>
                <a:tc hMerge="1">
                  <a:txBody>
                    <a:bodyPr/>
                    <a:lstStyle/>
                    <a:p>
                      <a:endParaRPr lang="es-MX" dirty="0"/>
                    </a:p>
                  </a:txBody>
                  <a:tcPr/>
                </a:tc>
                <a:tc gridSpan="3">
                  <a:txBody>
                    <a:bodyPr/>
                    <a:lstStyle/>
                    <a:p>
                      <a:pPr algn="ctr"/>
                      <a:r>
                        <a:rPr lang="es-MX" sz="1100" dirty="0" smtClean="0"/>
                        <a:t>SEP 17</a:t>
                      </a:r>
                      <a:r>
                        <a:rPr lang="es-MX" sz="1100" baseline="0" dirty="0" smtClean="0"/>
                        <a:t> – AUG 18</a:t>
                      </a:r>
                      <a:endParaRPr lang="es-MX" sz="1100" dirty="0"/>
                    </a:p>
                  </a:txBody>
                  <a:tcPr anchor="ctr">
                    <a:lnL w="12700" cap="flat" cmpd="sng" algn="ctr">
                      <a:solidFill>
                        <a:schemeClr val="tx1"/>
                      </a:solidFill>
                      <a:prstDash val="sysDot"/>
                      <a:round/>
                      <a:headEnd type="none" w="med" len="med"/>
                      <a:tailEnd type="none" w="med" len="med"/>
                    </a:lnL>
                  </a:tcPr>
                </a:tc>
                <a:tc hMerge="1">
                  <a:txBody>
                    <a:bodyPr/>
                    <a:lstStyle/>
                    <a:p>
                      <a:endParaRPr lang="es-MX" dirty="0"/>
                    </a:p>
                  </a:txBody>
                  <a:tcPr/>
                </a:tc>
                <a:tc hMerge="1">
                  <a:txBody>
                    <a:bodyPr/>
                    <a:lstStyle/>
                    <a:p>
                      <a:endParaRPr lang="es-MX" dirty="0"/>
                    </a:p>
                  </a:txBody>
                  <a:tcPr/>
                </a:tc>
              </a:tr>
              <a:tr h="148746">
                <a:tc>
                  <a:txBody>
                    <a:bodyPr/>
                    <a:lstStyle/>
                    <a:p>
                      <a:pPr algn="ctr"/>
                      <a:endParaRPr lang="es-MX" sz="1400" dirty="0"/>
                    </a:p>
                  </a:txBody>
                  <a:tcPr anchor="ctr"/>
                </a:tc>
                <a:tc>
                  <a:txBody>
                    <a:bodyPr/>
                    <a:lstStyle/>
                    <a:p>
                      <a:pPr algn="ctr"/>
                      <a:r>
                        <a:rPr lang="en-US" sz="1400" b="1" noProof="0" dirty="0" smtClean="0"/>
                        <a:t>Activity</a:t>
                      </a:r>
                      <a:endParaRPr lang="en-US" sz="1400" b="1" noProof="0" dirty="0"/>
                    </a:p>
                  </a:txBody>
                  <a:tcPr anchor="ctr">
                    <a:lnR w="12700" cap="flat" cmpd="sng" algn="ctr">
                      <a:solidFill>
                        <a:schemeClr val="tx1"/>
                      </a:solidFill>
                      <a:prstDash val="sysDot"/>
                      <a:round/>
                      <a:headEnd type="none" w="med" len="med"/>
                      <a:tailEnd type="none" w="med" len="med"/>
                    </a:lnR>
                  </a:tcPr>
                </a:tc>
                <a:tc>
                  <a:txBody>
                    <a:bodyPr/>
                    <a:lstStyle/>
                    <a:p>
                      <a:pPr algn="ctr"/>
                      <a:r>
                        <a:rPr lang="es-MX" sz="1200" dirty="0" smtClean="0"/>
                        <a:t>1</a:t>
                      </a:r>
                      <a:r>
                        <a:rPr lang="es-MX" sz="1200" baseline="30000" dirty="0" smtClean="0"/>
                        <a:t>st</a:t>
                      </a:r>
                      <a:endParaRPr lang="es-MX" sz="1200" baseline="30000" dirty="0"/>
                    </a:p>
                  </a:txBody>
                  <a:tcPr marL="98490" marR="98490" marT="49245" marB="49245" anchor="ctr">
                    <a:lnL w="12700" cap="flat" cmpd="sng" algn="ctr">
                      <a:solidFill>
                        <a:schemeClr val="tx1"/>
                      </a:solidFill>
                      <a:prstDash val="sysDot"/>
                      <a:round/>
                      <a:headEnd type="none" w="med" len="med"/>
                      <a:tailEnd type="none" w="med" len="med"/>
                    </a:lnL>
                    <a:solidFill>
                      <a:srgbClr val="FFFFFF">
                        <a:alpha val="20000"/>
                      </a:srgbClr>
                    </a:solidFill>
                  </a:tcPr>
                </a:tc>
                <a:tc>
                  <a:txBody>
                    <a:bodyPr/>
                    <a:lstStyle/>
                    <a:p>
                      <a:pPr algn="ctr"/>
                      <a:r>
                        <a:rPr lang="es-MX" sz="1200" dirty="0" smtClean="0"/>
                        <a:t>2</a:t>
                      </a:r>
                      <a:r>
                        <a:rPr lang="es-MX" sz="1200" baseline="30000" dirty="0" smtClean="0"/>
                        <a:t>nd</a:t>
                      </a:r>
                      <a:endParaRPr lang="es-MX" sz="1200" baseline="30000" dirty="0"/>
                    </a:p>
                  </a:txBody>
                  <a:tcPr marL="98490" marR="98490" marT="49245" marB="49245" anchor="ctr"/>
                </a:tc>
                <a:tc>
                  <a:txBody>
                    <a:bodyPr/>
                    <a:lstStyle/>
                    <a:p>
                      <a:pPr algn="ctr"/>
                      <a:r>
                        <a:rPr lang="es-MX" sz="1200" dirty="0" smtClean="0"/>
                        <a:t>3</a:t>
                      </a:r>
                      <a:r>
                        <a:rPr lang="es-MX" sz="1200" baseline="30000" dirty="0" smtClean="0"/>
                        <a:t>rd</a:t>
                      </a:r>
                      <a:endParaRPr lang="es-MX" sz="1200" baseline="30000" dirty="0"/>
                    </a:p>
                  </a:txBody>
                  <a:tcPr marL="98490" marR="98490" marT="49245" marB="49245" anchor="ctr">
                    <a:lnR w="12700" cap="flat" cmpd="sng" algn="ctr">
                      <a:solidFill>
                        <a:schemeClr val="tx1"/>
                      </a:solidFill>
                      <a:prstDash val="sysDot"/>
                      <a:round/>
                      <a:headEnd type="none" w="med" len="med"/>
                      <a:tailEnd type="none" w="med" len="med"/>
                    </a:lnR>
                  </a:tcPr>
                </a:tc>
                <a:tc>
                  <a:txBody>
                    <a:bodyPr/>
                    <a:lstStyle/>
                    <a:p>
                      <a:pPr algn="ctr"/>
                      <a:r>
                        <a:rPr lang="es-MX" sz="1200" dirty="0" smtClean="0"/>
                        <a:t>1</a:t>
                      </a:r>
                      <a:r>
                        <a:rPr lang="es-MX" sz="1200" baseline="30000" dirty="0" smtClean="0"/>
                        <a:t>st</a:t>
                      </a:r>
                      <a:endParaRPr lang="es-MX" sz="1200" baseline="30000" dirty="0"/>
                    </a:p>
                  </a:txBody>
                  <a:tcPr marL="98490" marR="98490" marT="49245" marB="49245" anchor="ctr">
                    <a:lnL w="12700" cap="flat" cmpd="sng" algn="ctr">
                      <a:solidFill>
                        <a:schemeClr val="tx1"/>
                      </a:solidFill>
                      <a:prstDash val="sysDot"/>
                      <a:round/>
                      <a:headEnd type="none" w="med" len="med"/>
                      <a:tailEnd type="none" w="med" len="med"/>
                    </a:lnL>
                  </a:tcPr>
                </a:tc>
                <a:tc>
                  <a:txBody>
                    <a:bodyPr/>
                    <a:lstStyle/>
                    <a:p>
                      <a:pPr algn="ctr"/>
                      <a:r>
                        <a:rPr lang="es-MX" sz="1200" dirty="0" smtClean="0"/>
                        <a:t>2</a:t>
                      </a:r>
                      <a:r>
                        <a:rPr lang="es-MX" sz="1200" baseline="30000" dirty="0" smtClean="0"/>
                        <a:t>nd</a:t>
                      </a:r>
                      <a:endParaRPr lang="es-MX" sz="1200" baseline="30000" dirty="0"/>
                    </a:p>
                  </a:txBody>
                  <a:tcPr marL="98490" marR="98490" marT="49245" marB="49245" anchor="ctr"/>
                </a:tc>
                <a:tc>
                  <a:txBody>
                    <a:bodyPr/>
                    <a:lstStyle/>
                    <a:p>
                      <a:pPr algn="ctr"/>
                      <a:r>
                        <a:rPr lang="es-MX" sz="1200" dirty="0" smtClean="0"/>
                        <a:t>3</a:t>
                      </a:r>
                      <a:r>
                        <a:rPr lang="es-MX" sz="1200" baseline="30000" dirty="0" smtClean="0"/>
                        <a:t>rd</a:t>
                      </a:r>
                      <a:endParaRPr lang="es-MX" sz="1200" baseline="30000" dirty="0"/>
                    </a:p>
                  </a:txBody>
                  <a:tcPr marL="98490" marR="98490" marT="49245" marB="49245" anchor="ctr">
                    <a:lnR w="12700" cap="flat" cmpd="sng" algn="ctr">
                      <a:solidFill>
                        <a:schemeClr val="tx1"/>
                      </a:solidFill>
                      <a:prstDash val="sysDot"/>
                      <a:round/>
                      <a:headEnd type="none" w="med" len="med"/>
                      <a:tailEnd type="none" w="med" len="med"/>
                    </a:lnR>
                  </a:tcPr>
                </a:tc>
                <a:tc>
                  <a:txBody>
                    <a:bodyPr/>
                    <a:lstStyle/>
                    <a:p>
                      <a:pPr algn="ctr"/>
                      <a:r>
                        <a:rPr lang="es-MX" sz="1200" dirty="0" smtClean="0"/>
                        <a:t>1</a:t>
                      </a:r>
                      <a:r>
                        <a:rPr lang="es-MX" sz="1200" baseline="30000" dirty="0" smtClean="0"/>
                        <a:t>st</a:t>
                      </a:r>
                      <a:endParaRPr lang="es-MX" sz="1200" baseline="30000" dirty="0"/>
                    </a:p>
                  </a:txBody>
                  <a:tcPr marL="98490" marR="98490" marT="49245" marB="49245" anchor="ctr">
                    <a:lnL w="12700" cap="flat" cmpd="sng" algn="ctr">
                      <a:solidFill>
                        <a:schemeClr val="tx1"/>
                      </a:solidFill>
                      <a:prstDash val="sysDot"/>
                      <a:round/>
                      <a:headEnd type="none" w="med" len="med"/>
                      <a:tailEnd type="none" w="med" len="med"/>
                    </a:lnL>
                  </a:tcPr>
                </a:tc>
                <a:tc>
                  <a:txBody>
                    <a:bodyPr/>
                    <a:lstStyle/>
                    <a:p>
                      <a:pPr algn="ctr"/>
                      <a:r>
                        <a:rPr lang="es-MX" sz="1200" dirty="0" smtClean="0"/>
                        <a:t>2</a:t>
                      </a:r>
                      <a:r>
                        <a:rPr lang="es-MX" sz="1200" baseline="30000" dirty="0" smtClean="0"/>
                        <a:t>nd</a:t>
                      </a:r>
                      <a:endParaRPr lang="es-MX" sz="1200" baseline="30000" dirty="0"/>
                    </a:p>
                  </a:txBody>
                  <a:tcPr marL="98490" marR="98490" marT="49245" marB="49245" anchor="ctr"/>
                </a:tc>
                <a:tc>
                  <a:txBody>
                    <a:bodyPr/>
                    <a:lstStyle/>
                    <a:p>
                      <a:pPr algn="ctr"/>
                      <a:r>
                        <a:rPr lang="es-MX" sz="1200" dirty="0" smtClean="0"/>
                        <a:t>3</a:t>
                      </a:r>
                      <a:r>
                        <a:rPr lang="es-MX" sz="1200" baseline="30000" dirty="0" smtClean="0"/>
                        <a:t>rd</a:t>
                      </a:r>
                      <a:endParaRPr lang="es-MX" sz="1200" baseline="30000" dirty="0"/>
                    </a:p>
                  </a:txBody>
                  <a:tcPr marL="98490" marR="98490" marT="49245" marB="49245" anchor="ctr">
                    <a:lnR w="12700" cap="flat" cmpd="sng" algn="ctr">
                      <a:solidFill>
                        <a:schemeClr val="tx1"/>
                      </a:solidFill>
                      <a:prstDash val="sysDot"/>
                      <a:round/>
                      <a:headEnd type="none" w="med" len="med"/>
                      <a:tailEnd type="none" w="med" len="med"/>
                    </a:lnR>
                  </a:tcPr>
                </a:tc>
                <a:tc>
                  <a:txBody>
                    <a:bodyPr/>
                    <a:lstStyle/>
                    <a:p>
                      <a:pPr algn="ctr"/>
                      <a:r>
                        <a:rPr lang="es-MX" sz="1200" dirty="0" smtClean="0"/>
                        <a:t>1</a:t>
                      </a:r>
                      <a:r>
                        <a:rPr lang="es-MX" sz="1200" baseline="30000" dirty="0" smtClean="0"/>
                        <a:t>st</a:t>
                      </a:r>
                      <a:endParaRPr lang="es-MX" sz="1200" baseline="30000" dirty="0"/>
                    </a:p>
                  </a:txBody>
                  <a:tcPr marL="98490" marR="98490" marT="49245" marB="49245" anchor="ctr">
                    <a:lnL w="12700" cap="flat" cmpd="sng" algn="ctr">
                      <a:solidFill>
                        <a:schemeClr val="tx1"/>
                      </a:solidFill>
                      <a:prstDash val="sysDot"/>
                      <a:round/>
                      <a:headEnd type="none" w="med" len="med"/>
                      <a:tailEnd type="none" w="med" len="med"/>
                    </a:lnL>
                  </a:tcPr>
                </a:tc>
                <a:tc>
                  <a:txBody>
                    <a:bodyPr/>
                    <a:lstStyle/>
                    <a:p>
                      <a:pPr algn="ctr"/>
                      <a:r>
                        <a:rPr lang="es-MX" sz="1200" dirty="0" smtClean="0"/>
                        <a:t>2</a:t>
                      </a:r>
                      <a:r>
                        <a:rPr lang="es-MX" sz="1200" baseline="30000" dirty="0" smtClean="0"/>
                        <a:t>nd</a:t>
                      </a:r>
                      <a:endParaRPr lang="es-MX" sz="1200" baseline="30000" dirty="0"/>
                    </a:p>
                  </a:txBody>
                  <a:tcPr marL="98490" marR="98490" marT="49245" marB="49245" anchor="ctr"/>
                </a:tc>
                <a:tc>
                  <a:txBody>
                    <a:bodyPr/>
                    <a:lstStyle/>
                    <a:p>
                      <a:pPr algn="ctr"/>
                      <a:r>
                        <a:rPr lang="es-MX" sz="1200" dirty="0" smtClean="0"/>
                        <a:t>3</a:t>
                      </a:r>
                      <a:r>
                        <a:rPr lang="es-MX" sz="1200" baseline="30000" dirty="0" smtClean="0"/>
                        <a:t>rd</a:t>
                      </a:r>
                      <a:endParaRPr lang="es-MX" sz="1200" baseline="30000" dirty="0"/>
                    </a:p>
                  </a:txBody>
                  <a:tcPr marL="98490" marR="98490" marT="49245" marB="49245" anchor="ctr"/>
                </a:tc>
              </a:tr>
              <a:tr h="252869">
                <a:tc>
                  <a:txBody>
                    <a:bodyPr/>
                    <a:lstStyle/>
                    <a:p>
                      <a:pPr algn="ctr"/>
                      <a:r>
                        <a:rPr lang="es-MX" sz="1400" dirty="0" smtClean="0"/>
                        <a:t>1</a:t>
                      </a:r>
                      <a:endParaRPr lang="es-MX" sz="1400" dirty="0"/>
                    </a:p>
                  </a:txBody>
                  <a:tcPr anchor="ctr"/>
                </a:tc>
                <a:tc>
                  <a:txBody>
                    <a:bodyPr/>
                    <a:lstStyle/>
                    <a:p>
                      <a:r>
                        <a:rPr lang="en-US" sz="1400" dirty="0" smtClean="0"/>
                        <a:t>Research on the characteristics of data delivered by sensors (GPS receiver).</a:t>
                      </a:r>
                      <a:endParaRPr lang="es-MX" sz="140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tc>
              </a:tr>
              <a:tr h="252869">
                <a:tc>
                  <a:txBody>
                    <a:bodyPr/>
                    <a:lstStyle/>
                    <a:p>
                      <a:pPr algn="ctr"/>
                      <a:r>
                        <a:rPr lang="es-MX" sz="1400" dirty="0" smtClean="0"/>
                        <a:t>2</a:t>
                      </a:r>
                      <a:endParaRPr lang="es-MX" sz="1400" dirty="0"/>
                    </a:p>
                  </a:txBody>
                  <a:tcPr anchor="ctr"/>
                </a:tc>
                <a:tc>
                  <a:txBody>
                    <a:bodyPr/>
                    <a:lstStyle/>
                    <a:p>
                      <a:r>
                        <a:rPr lang="en-US" sz="1400" dirty="0" smtClean="0"/>
                        <a:t>Definition and selection of mobility patterns</a:t>
                      </a:r>
                      <a:r>
                        <a:rPr lang="en-US" sz="1400" baseline="0" dirty="0" smtClean="0"/>
                        <a:t> </a:t>
                      </a:r>
                      <a:r>
                        <a:rPr lang="en-US" sz="1400" dirty="0" smtClean="0"/>
                        <a:t>to be identified.</a:t>
                      </a:r>
                      <a:endParaRPr lang="es-MX" sz="1400" dirty="0"/>
                    </a:p>
                  </a:txBody>
                  <a:tcPr anchor="ctr">
                    <a:lnR w="12700" cap="flat" cmpd="sng" algn="ctr">
                      <a:solidFill>
                        <a:schemeClr val="tx1"/>
                      </a:solidFill>
                      <a:prstDash val="sysDot"/>
                      <a:round/>
                      <a:headEnd type="none" w="med" len="med"/>
                      <a:tailEnd type="none" w="med" len="med"/>
                    </a:lnR>
                  </a:tcPr>
                </a:tc>
                <a:tc>
                  <a:txBody>
                    <a:bodyPr/>
                    <a:lstStyle/>
                    <a:p>
                      <a:endParaRPr lang="es-MX" sz="1400" kern="1200" dirty="0">
                        <a:solidFill>
                          <a:schemeClr val="tx1"/>
                        </a:solidFill>
                        <a:latin typeface="+mn-lt"/>
                        <a:ea typeface="+mn-ea"/>
                        <a:cs typeface="+mn-cs"/>
                      </a:endParaRPr>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kern="1200" dirty="0">
                        <a:solidFill>
                          <a:schemeClr val="tx1"/>
                        </a:solidFill>
                        <a:latin typeface="+mn-lt"/>
                        <a:ea typeface="+mn-ea"/>
                        <a:cs typeface="+mn-cs"/>
                      </a:endParaRPr>
                    </a:p>
                  </a:txBody>
                  <a:tcPr>
                    <a:solidFill>
                      <a:srgbClr val="FFFFFF"/>
                    </a:solidFill>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tc>
              </a:tr>
              <a:tr h="252869">
                <a:tc>
                  <a:txBody>
                    <a:bodyPr/>
                    <a:lstStyle/>
                    <a:p>
                      <a:pPr algn="ctr"/>
                      <a:r>
                        <a:rPr lang="es-MX" sz="1400" dirty="0" smtClean="0"/>
                        <a:t>3</a:t>
                      </a:r>
                      <a:endParaRPr lang="es-MX" sz="1400" dirty="0"/>
                    </a:p>
                  </a:txBody>
                  <a:tcPr anchor="ctr"/>
                </a:tc>
                <a:tc>
                  <a:txBody>
                    <a:bodyPr/>
                    <a:lstStyle/>
                    <a:p>
                      <a:r>
                        <a:rPr lang="en-US" sz="1400" dirty="0" smtClean="0"/>
                        <a:t>Research and adaptation of algorithms to detect mobility patterns of user based on data delivered by GPS</a:t>
                      </a:r>
                      <a:endParaRPr lang="es-MX" sz="140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solidFill>
                      <a:srgbClr val="FFFFFF"/>
                    </a:solidFill>
                  </a:tcPr>
                </a:tc>
                <a:tc>
                  <a:txBody>
                    <a:bodyPr/>
                    <a:lstStyle/>
                    <a:p>
                      <a:endParaRPr lang="es-MX" dirty="0"/>
                    </a:p>
                  </a:txBody>
                  <a:tcPr>
                    <a:lnR w="12700" cap="flat" cmpd="sng" algn="ctr">
                      <a:solidFill>
                        <a:schemeClr val="tx1"/>
                      </a:solidFill>
                      <a:prstDash val="sysDot"/>
                      <a:round/>
                      <a:headEnd type="none" w="med" len="med"/>
                      <a:tailEnd type="none" w="med" len="med"/>
                    </a:lnR>
                    <a:solidFill>
                      <a:srgbClr val="FFFFFF"/>
                    </a:solidFill>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tc>
              </a:tr>
              <a:tr h="148746">
                <a:tc>
                  <a:txBody>
                    <a:bodyPr/>
                    <a:lstStyle/>
                    <a:p>
                      <a:pPr algn="ctr"/>
                      <a:r>
                        <a:rPr lang="es-MX" sz="1400" dirty="0" smtClean="0"/>
                        <a:t>4</a:t>
                      </a:r>
                      <a:endParaRPr lang="es-MX" sz="1400" dirty="0"/>
                    </a:p>
                  </a:txBody>
                  <a:tcPr anchor="ctr"/>
                </a:tc>
                <a:tc>
                  <a:txBody>
                    <a:bodyPr/>
                    <a:lstStyle/>
                    <a:p>
                      <a:r>
                        <a:rPr lang="en-US" sz="1400" dirty="0" smtClean="0"/>
                        <a:t>Creation of the pattern identifier element (PIE)</a:t>
                      </a:r>
                      <a:endParaRPr lang="es-MX" sz="140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solidFill>
                      <a:srgbClr val="FFFFFF"/>
                    </a:solidFill>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tc>
              </a:tr>
              <a:tr h="148746">
                <a:tc>
                  <a:txBody>
                    <a:bodyPr/>
                    <a:lstStyle/>
                    <a:p>
                      <a:pPr algn="ctr"/>
                      <a:r>
                        <a:rPr lang="es-MX" sz="1400" dirty="0" smtClean="0"/>
                        <a:t>5</a:t>
                      </a:r>
                      <a:endParaRPr lang="es-MX" sz="1400" dirty="0"/>
                    </a:p>
                  </a:txBody>
                  <a:tcPr anchor="ctr"/>
                </a:tc>
                <a:tc>
                  <a:txBody>
                    <a:bodyPr/>
                    <a:lstStyle/>
                    <a:p>
                      <a:r>
                        <a:rPr lang="en-US" sz="1400" dirty="0" smtClean="0"/>
                        <a:t>Creation of the policy generator element (PGE)</a:t>
                      </a:r>
                      <a:endParaRPr lang="es-MX" sz="140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solidFill>
                      <a:srgbClr val="FFFFFF"/>
                    </a:solidFill>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solidFill>
                      <a:srgbClr val="FFFFFF"/>
                    </a:solidFill>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tc>
              </a:tr>
              <a:tr h="252869">
                <a:tc>
                  <a:txBody>
                    <a:bodyPr/>
                    <a:lstStyle/>
                    <a:p>
                      <a:pPr algn="ctr"/>
                      <a:r>
                        <a:rPr lang="es-MX" sz="1400" dirty="0" smtClean="0"/>
                        <a:t>6</a:t>
                      </a:r>
                      <a:endParaRPr lang="es-MX" sz="1400" dirty="0"/>
                    </a:p>
                  </a:txBody>
                  <a:tcPr anchor="ctr"/>
                </a:tc>
                <a:tc>
                  <a:txBody>
                    <a:bodyPr/>
                    <a:lstStyle/>
                    <a:p>
                      <a:r>
                        <a:rPr lang="en-US" sz="1400" dirty="0" smtClean="0"/>
                        <a:t>Development of a software element (SE) that integrates both PIE and PGE</a:t>
                      </a:r>
                      <a:endParaRPr lang="es-MX" sz="140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solidFill>
                      <a:srgbClr val="FFFFFF"/>
                    </a:solidFill>
                  </a:tcPr>
                </a:tc>
                <a:tc>
                  <a:txBody>
                    <a:bodyPr/>
                    <a:lstStyle/>
                    <a:p>
                      <a:endParaRPr lang="es-MX" sz="1400" dirty="0"/>
                    </a:p>
                  </a:txBody>
                  <a:tcPr>
                    <a:lnR w="12700" cap="flat" cmpd="sng" algn="ctr">
                      <a:solidFill>
                        <a:schemeClr val="tx1"/>
                      </a:solidFill>
                      <a:prstDash val="sysDot"/>
                      <a:round/>
                      <a:headEnd type="none" w="med" len="med"/>
                      <a:tailEnd type="none" w="med" len="med"/>
                    </a:lnR>
                    <a:solidFill>
                      <a:srgbClr val="FFFFFF"/>
                    </a:solidFill>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tc>
              </a:tr>
              <a:tr h="148746">
                <a:tc>
                  <a:txBody>
                    <a:bodyPr/>
                    <a:lstStyle/>
                    <a:p>
                      <a:pPr algn="ctr"/>
                      <a:r>
                        <a:rPr lang="es-MX" sz="1400" dirty="0" smtClean="0"/>
                        <a:t>7</a:t>
                      </a:r>
                      <a:endParaRPr lang="es-MX" sz="1400" dirty="0"/>
                    </a:p>
                  </a:txBody>
                  <a:tcPr anchor="ctr"/>
                </a:tc>
                <a:tc>
                  <a:txBody>
                    <a:bodyPr/>
                    <a:lstStyle/>
                    <a:p>
                      <a:r>
                        <a:rPr lang="en-US" sz="1400" noProof="0" dirty="0" smtClean="0"/>
                        <a:t>Experimentation</a:t>
                      </a:r>
                      <a:endParaRPr lang="en-US" sz="1400" noProof="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solidFill>
                      <a:srgbClr val="FFFFFF"/>
                    </a:solidFill>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tc>
                <a:tc>
                  <a:txBody>
                    <a:bodyPr/>
                    <a:lstStyle/>
                    <a:p>
                      <a:endParaRPr lang="es-MX" sz="1400" dirty="0"/>
                    </a:p>
                  </a:txBody>
                  <a:tcPr/>
                </a:tc>
              </a:tr>
              <a:tr h="148746">
                <a:tc>
                  <a:txBody>
                    <a:bodyPr/>
                    <a:lstStyle/>
                    <a:p>
                      <a:pPr algn="ctr"/>
                      <a:r>
                        <a:rPr lang="es-MX" sz="1400" dirty="0" smtClean="0"/>
                        <a:t>8</a:t>
                      </a:r>
                      <a:endParaRPr lang="es-MX" sz="1400" dirty="0"/>
                    </a:p>
                  </a:txBody>
                  <a:tcPr anchor="ctr"/>
                </a:tc>
                <a:tc>
                  <a:txBody>
                    <a:bodyPr/>
                    <a:lstStyle/>
                    <a:p>
                      <a:r>
                        <a:rPr lang="en-US" sz="1400" noProof="0" dirty="0" smtClean="0"/>
                        <a:t>Publication of results</a:t>
                      </a:r>
                      <a:endParaRPr lang="en-US" sz="1400" noProof="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solidFill>
                      <a:srgbClr val="FFFFFF"/>
                    </a:solidFill>
                  </a:tcPr>
                </a:tc>
                <a:tc>
                  <a:txBody>
                    <a:bodyPr/>
                    <a:lstStyle/>
                    <a:p>
                      <a:endParaRPr lang="es-MX" sz="1400" dirty="0"/>
                    </a:p>
                  </a:txBody>
                  <a:tcPr>
                    <a:solidFill>
                      <a:srgbClr val="FFFFFF"/>
                    </a:solidFill>
                  </a:tcPr>
                </a:tc>
              </a:tr>
              <a:tr h="148746">
                <a:tc>
                  <a:txBody>
                    <a:bodyPr/>
                    <a:lstStyle/>
                    <a:p>
                      <a:pPr algn="ctr"/>
                      <a:r>
                        <a:rPr lang="es-MX" sz="1400" dirty="0" smtClean="0"/>
                        <a:t>9</a:t>
                      </a:r>
                      <a:endParaRPr lang="es-MX" sz="1400" dirty="0"/>
                    </a:p>
                  </a:txBody>
                  <a:tcPr anchor="ctr"/>
                </a:tc>
                <a:tc>
                  <a:txBody>
                    <a:bodyPr/>
                    <a:lstStyle/>
                    <a:p>
                      <a:r>
                        <a:rPr lang="en-US" sz="1400" noProof="0" dirty="0" smtClean="0"/>
                        <a:t>Thesis writing</a:t>
                      </a:r>
                      <a:endParaRPr lang="en-US" sz="1400" noProof="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solidFill>
                      <a:srgbClr val="FFFFFF"/>
                    </a:solidFill>
                  </a:tcPr>
                </a:tc>
                <a:tc>
                  <a:txBody>
                    <a:bodyPr/>
                    <a:lstStyle/>
                    <a:p>
                      <a:endParaRPr lang="es-MX" sz="1400" dirty="0"/>
                    </a:p>
                  </a:txBody>
                  <a:tcPr>
                    <a:lnR w="12700" cap="flat" cmpd="sng" algn="ctr">
                      <a:solidFill>
                        <a:schemeClr val="tx1"/>
                      </a:solidFill>
                      <a:prstDash val="sysDot"/>
                      <a:round/>
                      <a:headEnd type="none" w="med" len="med"/>
                      <a:tailEnd type="none" w="med" len="med"/>
                    </a:lnR>
                    <a:solidFill>
                      <a:srgbClr val="FFFFFF"/>
                    </a:solidFill>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solidFill>
                      <a:srgbClr val="FFFFFF"/>
                    </a:solidFill>
                  </a:tcPr>
                </a:tc>
                <a:tc>
                  <a:txBody>
                    <a:bodyPr/>
                    <a:lstStyle/>
                    <a:p>
                      <a:endParaRPr lang="es-MX" sz="1400" dirty="0"/>
                    </a:p>
                  </a:txBody>
                  <a:tcPr>
                    <a:lnR w="12700" cap="flat" cmpd="sng" algn="ctr">
                      <a:solidFill>
                        <a:schemeClr val="tx1"/>
                      </a:solidFill>
                      <a:prstDash val="sysDot"/>
                      <a:round/>
                      <a:headEnd type="none" w="med" len="med"/>
                      <a:tailEnd type="none" w="med" len="med"/>
                    </a:lnR>
                    <a:solidFill>
                      <a:srgbClr val="FFFFFF"/>
                    </a:solidFill>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solidFill>
                      <a:srgbClr val="FFFFFF"/>
                    </a:solidFill>
                  </a:tcPr>
                </a:tc>
                <a:tc>
                  <a:txBody>
                    <a:bodyPr/>
                    <a:lstStyle/>
                    <a:p>
                      <a:endParaRPr lang="es-MX" sz="1400" dirty="0"/>
                    </a:p>
                  </a:txBody>
                  <a:tcPr>
                    <a:lnR w="12700" cap="flat" cmpd="sng" algn="ctr">
                      <a:solidFill>
                        <a:schemeClr val="tx1"/>
                      </a:solidFill>
                      <a:prstDash val="sysDot"/>
                      <a:round/>
                      <a:headEnd type="none" w="med" len="med"/>
                      <a:tailEnd type="none" w="med" len="med"/>
                    </a:lnR>
                    <a:solidFill>
                      <a:srgbClr val="FFFFFF"/>
                    </a:solidFill>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solidFill>
                      <a:srgbClr val="FFFFFF"/>
                    </a:solidFill>
                  </a:tcPr>
                </a:tc>
                <a:tc>
                  <a:txBody>
                    <a:bodyPr/>
                    <a:lstStyle/>
                    <a:p>
                      <a:endParaRPr lang="es-MX" sz="1400" dirty="0"/>
                    </a:p>
                  </a:txBody>
                  <a:tcPr>
                    <a:solidFill>
                      <a:srgbClr val="FFFFFF"/>
                    </a:solidFill>
                  </a:tcPr>
                </a:tc>
              </a:tr>
              <a:tr h="148746">
                <a:tc>
                  <a:txBody>
                    <a:bodyPr/>
                    <a:lstStyle/>
                    <a:p>
                      <a:pPr algn="ctr"/>
                      <a:r>
                        <a:rPr lang="es-MX" sz="1400" dirty="0" smtClean="0"/>
                        <a:t>10</a:t>
                      </a:r>
                      <a:endParaRPr lang="es-MX" sz="1400" dirty="0"/>
                    </a:p>
                  </a:txBody>
                  <a:tcPr anchor="ctr"/>
                </a:tc>
                <a:tc>
                  <a:txBody>
                    <a:bodyPr/>
                    <a:lstStyle/>
                    <a:p>
                      <a:r>
                        <a:rPr lang="en-US" sz="1400" noProof="0" dirty="0" smtClean="0"/>
                        <a:t>Related subject courses</a:t>
                      </a:r>
                      <a:endParaRPr lang="en-US" sz="1400" noProof="0" dirty="0"/>
                    </a:p>
                  </a:txBody>
                  <a:tcPr anchor="ct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solidFill>
                      <a:srgbClr val="FFFFFF"/>
                    </a:solidFill>
                  </a:tcPr>
                </a:tc>
                <a:tc>
                  <a:txBody>
                    <a:bodyPr/>
                    <a:lstStyle/>
                    <a:p>
                      <a:endParaRPr lang="es-MX" sz="1400" dirty="0"/>
                    </a:p>
                  </a:txBody>
                  <a:tcPr>
                    <a:solidFill>
                      <a:srgbClr val="FFFFFF"/>
                    </a:solidFill>
                  </a:tcPr>
                </a:tc>
                <a:tc>
                  <a:txBody>
                    <a:bodyPr/>
                    <a:lstStyle/>
                    <a:p>
                      <a:endParaRPr lang="es-MX" sz="1400" dirty="0"/>
                    </a:p>
                  </a:txBody>
                  <a:tcPr>
                    <a:lnR w="12700" cap="flat" cmpd="sng" algn="ctr">
                      <a:solidFill>
                        <a:schemeClr val="tx1"/>
                      </a:solidFill>
                      <a:prstDash val="sysDot"/>
                      <a:round/>
                      <a:headEnd type="none" w="med" len="med"/>
                      <a:tailEnd type="none" w="med" len="med"/>
                    </a:lnR>
                    <a:solidFill>
                      <a:srgbClr val="FFFFFF"/>
                    </a:solidFill>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lnR w="12700" cap="flat" cmpd="sng" algn="ctr">
                      <a:solidFill>
                        <a:schemeClr val="tx1"/>
                      </a:solidFill>
                      <a:prstDash val="sysDot"/>
                      <a:round/>
                      <a:headEnd type="none" w="med" len="med"/>
                      <a:tailEnd type="none" w="med" len="med"/>
                    </a:lnR>
                  </a:tcPr>
                </a:tc>
                <a:tc>
                  <a:txBody>
                    <a:bodyPr/>
                    <a:lstStyle/>
                    <a:p>
                      <a:endParaRPr lang="es-MX" sz="1400" dirty="0"/>
                    </a:p>
                  </a:txBody>
                  <a:tcPr>
                    <a:lnL w="12700" cap="flat" cmpd="sng" algn="ctr">
                      <a:solidFill>
                        <a:schemeClr val="tx1"/>
                      </a:solidFill>
                      <a:prstDash val="sysDot"/>
                      <a:round/>
                      <a:headEnd type="none" w="med" len="med"/>
                      <a:tailEnd type="none" w="med" len="med"/>
                    </a:lnL>
                  </a:tcPr>
                </a:tc>
                <a:tc>
                  <a:txBody>
                    <a:bodyPr/>
                    <a:lstStyle/>
                    <a:p>
                      <a:endParaRPr lang="es-MX" sz="1400" dirty="0"/>
                    </a:p>
                  </a:txBody>
                  <a:tcPr/>
                </a:tc>
                <a:tc>
                  <a:txBody>
                    <a:bodyPr/>
                    <a:lstStyle/>
                    <a:p>
                      <a:endParaRPr lang="es-MX" sz="1400" dirty="0"/>
                    </a:p>
                  </a:txBody>
                  <a:tcPr/>
                </a:tc>
              </a:tr>
            </a:tbl>
          </a:graphicData>
        </a:graphic>
      </p:graphicFrame>
    </p:spTree>
    <p:extLst>
      <p:ext uri="{BB962C8B-B14F-4D97-AF65-F5344CB8AC3E}">
        <p14:creationId xmlns:p14="http://schemas.microsoft.com/office/powerpoint/2010/main" val="876100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Conclusions</a:t>
            </a:r>
            <a:endParaRPr lang="en-US" noProof="0" dirty="0"/>
          </a:p>
        </p:txBody>
      </p:sp>
      <p:sp>
        <p:nvSpPr>
          <p:cNvPr id="7" name="Marcador de texto 6"/>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995211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Conclusions</a:t>
            </a:r>
            <a:endParaRPr lang="en-US" noProof="0" dirty="0"/>
          </a:p>
        </p:txBody>
      </p:sp>
      <p:sp>
        <p:nvSpPr>
          <p:cNvPr id="3" name="Marcador de contenido 2"/>
          <p:cNvSpPr>
            <a:spLocks noGrp="1"/>
          </p:cNvSpPr>
          <p:nvPr>
            <p:ph idx="1"/>
          </p:nvPr>
        </p:nvSpPr>
        <p:spPr/>
        <p:txBody>
          <a:bodyPr/>
          <a:lstStyle/>
          <a:p>
            <a:r>
              <a:rPr lang="en-US" noProof="0" dirty="0" smtClean="0"/>
              <a:t>The advances performed during the first period of the research has been presented.</a:t>
            </a:r>
          </a:p>
          <a:p>
            <a:r>
              <a:rPr lang="en-US" noProof="0" dirty="0"/>
              <a:t>A detailed introduction of the energy issue in </a:t>
            </a:r>
            <a:r>
              <a:rPr lang="en-US" noProof="0" dirty="0" smtClean="0"/>
              <a:t>MSA </a:t>
            </a:r>
            <a:r>
              <a:rPr lang="en-US" noProof="0" dirty="0"/>
              <a:t>has been described</a:t>
            </a:r>
            <a:r>
              <a:rPr lang="en-US" noProof="0" dirty="0" smtClean="0"/>
              <a:t>.</a:t>
            </a:r>
          </a:p>
          <a:p>
            <a:r>
              <a:rPr lang="en-US" noProof="0" dirty="0" smtClean="0"/>
              <a:t>A taxonomy of approaches for solving the energy issue in MSA has been presented.</a:t>
            </a:r>
          </a:p>
          <a:p>
            <a:r>
              <a:rPr lang="en-US" noProof="0" dirty="0" smtClean="0"/>
              <a:t>The taxonomy shows that the issue is a cross-layer problem.</a:t>
            </a:r>
          </a:p>
          <a:p>
            <a:r>
              <a:rPr lang="en-US" noProof="0" dirty="0" smtClean="0"/>
              <a:t>A method for solving such problem from the pure software perspective has also been introduced.</a:t>
            </a:r>
          </a:p>
          <a:p>
            <a:pPr lvl="1"/>
            <a:r>
              <a:rPr lang="en-US" noProof="0" dirty="0" smtClean="0"/>
              <a:t>The pure software approach offers the opportunity for increasing the </a:t>
            </a:r>
            <a:r>
              <a:rPr lang="en-US" b="1" i="1" noProof="0" dirty="0" smtClean="0"/>
              <a:t>smartness</a:t>
            </a:r>
            <a:r>
              <a:rPr lang="en-US" noProof="0" dirty="0" smtClean="0"/>
              <a:t> level of the mobile platform, becoming aware of the environment for making informed decisions.</a:t>
            </a:r>
            <a:endParaRPr lang="en-US" noProof="0" dirty="0"/>
          </a:p>
        </p:txBody>
      </p:sp>
      <p:sp>
        <p:nvSpPr>
          <p:cNvPr id="5" name="Marcador de número de diapositiva 4"/>
          <p:cNvSpPr>
            <a:spLocks noGrp="1"/>
          </p:cNvSpPr>
          <p:nvPr>
            <p:ph type="sldNum" sz="quarter" idx="12"/>
          </p:nvPr>
        </p:nvSpPr>
        <p:spPr/>
        <p:txBody>
          <a:bodyPr/>
          <a:lstStyle/>
          <a:p>
            <a:fld id="{629637A9-119A-49DA-BD12-AAC58B377D80}" type="slidenum">
              <a:rPr lang="en-US" smtClean="0"/>
              <a:t>44</a:t>
            </a:fld>
            <a:endParaRPr lang="en-US" dirty="0"/>
          </a:p>
        </p:txBody>
      </p:sp>
    </p:spTree>
    <p:extLst>
      <p:ext uri="{BB962C8B-B14F-4D97-AF65-F5344CB8AC3E}">
        <p14:creationId xmlns:p14="http://schemas.microsoft.com/office/powerpoint/2010/main" val="4888131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noProof="0" dirty="0" smtClean="0"/>
              <a:t>Introduction</a:t>
            </a:r>
            <a:endParaRPr lang="en-US" noProof="0" dirty="0"/>
          </a:p>
        </p:txBody>
      </p:sp>
      <p:sp>
        <p:nvSpPr>
          <p:cNvPr id="6" name="Marcador de contenido 5"/>
          <p:cNvSpPr>
            <a:spLocks noGrp="1"/>
          </p:cNvSpPr>
          <p:nvPr>
            <p:ph idx="1"/>
          </p:nvPr>
        </p:nvSpPr>
        <p:spPr/>
        <p:txBody>
          <a:bodyPr>
            <a:normAutofit/>
          </a:bodyPr>
          <a:lstStyle/>
          <a:p>
            <a:r>
              <a:rPr lang="en-US" noProof="0" dirty="0" smtClean="0"/>
              <a:t>By analyzing data from environment, smart devices become </a:t>
            </a:r>
            <a:r>
              <a:rPr lang="en-US" b="1" i="1" noProof="0" dirty="0" smtClean="0"/>
              <a:t>context aware</a:t>
            </a:r>
            <a:r>
              <a:rPr lang="en-US" noProof="0" dirty="0" smtClean="0"/>
              <a:t>.</a:t>
            </a:r>
          </a:p>
          <a:p>
            <a:r>
              <a:rPr lang="en-US" noProof="0" dirty="0" smtClean="0"/>
              <a:t>Context refers to the set of environmental states and settings that either determines an application’s behavior or in which an application event occurs and is interesting to the user </a:t>
            </a:r>
            <a:r>
              <a:rPr lang="en-US" b="1" noProof="0" dirty="0" smtClean="0">
                <a:solidFill>
                  <a:schemeClr val="accent1"/>
                </a:solidFill>
              </a:rPr>
              <a:t>*</a:t>
            </a:r>
            <a:r>
              <a:rPr lang="en-US" noProof="0" dirty="0" smtClean="0"/>
              <a:t>.</a:t>
            </a:r>
          </a:p>
          <a:p>
            <a:r>
              <a:rPr lang="en-US" noProof="0" dirty="0"/>
              <a:t>A context aware mobile app detect changes in any context source </a:t>
            </a:r>
            <a:r>
              <a:rPr lang="en-US" noProof="0" dirty="0" smtClean="0"/>
              <a:t>of information </a:t>
            </a:r>
            <a:r>
              <a:rPr lang="en-US" noProof="0" dirty="0"/>
              <a:t>and adapts its behavior </a:t>
            </a:r>
            <a:r>
              <a:rPr lang="en-US" noProof="0" dirty="0" smtClean="0"/>
              <a:t>accordingly</a:t>
            </a:r>
          </a:p>
          <a:p>
            <a:r>
              <a:rPr lang="en-US" noProof="0" dirty="0" smtClean="0"/>
              <a:t>Context and location aware mobile apps can </a:t>
            </a:r>
            <a:r>
              <a:rPr lang="en-US" noProof="0" dirty="0"/>
              <a:t>be categorized as mobile sensing apps (MSA</a:t>
            </a:r>
            <a:r>
              <a:rPr lang="en-US" noProof="0" dirty="0" smtClean="0"/>
              <a:t>).</a:t>
            </a:r>
          </a:p>
          <a:p>
            <a:r>
              <a:rPr lang="en-US" noProof="0" dirty="0"/>
              <a:t>MSA core activities are sensing data from environment, analyzing </a:t>
            </a:r>
            <a:r>
              <a:rPr lang="en-US" noProof="0" dirty="0" smtClean="0"/>
              <a:t>these data </a:t>
            </a:r>
            <a:r>
              <a:rPr lang="en-US" noProof="0" dirty="0"/>
              <a:t>and generating high level information that has a special meaning </a:t>
            </a:r>
            <a:r>
              <a:rPr lang="en-US" noProof="0" dirty="0" smtClean="0"/>
              <a:t>for final </a:t>
            </a:r>
            <a:r>
              <a:rPr lang="en-US" noProof="0" dirty="0"/>
              <a:t>user.</a:t>
            </a:r>
          </a:p>
        </p:txBody>
      </p:sp>
      <p:sp>
        <p:nvSpPr>
          <p:cNvPr id="8" name="Marcador de número de diapositiva 7"/>
          <p:cNvSpPr>
            <a:spLocks noGrp="1"/>
          </p:cNvSpPr>
          <p:nvPr>
            <p:ph type="sldNum" sz="quarter" idx="12"/>
          </p:nvPr>
        </p:nvSpPr>
        <p:spPr/>
        <p:txBody>
          <a:bodyPr/>
          <a:lstStyle/>
          <a:p>
            <a:fld id="{629637A9-119A-49DA-BD12-AAC58B377D80}" type="slidenum">
              <a:rPr lang="en-US" smtClean="0"/>
              <a:t>5</a:t>
            </a:fld>
            <a:endParaRPr lang="en-US" dirty="0"/>
          </a:p>
        </p:txBody>
      </p:sp>
      <p:sp>
        <p:nvSpPr>
          <p:cNvPr id="7"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A Survey of Context-Aware Mobile Computing Research, Guanling Chen and David Kotz, </a:t>
            </a:r>
            <a:r>
              <a:rPr lang="en-US" b="1" dirty="0" smtClean="0">
                <a:solidFill>
                  <a:schemeClr val="accent1"/>
                </a:solidFill>
              </a:rPr>
              <a:t>2010</a:t>
            </a:r>
            <a:endParaRPr lang="en-US" dirty="0"/>
          </a:p>
        </p:txBody>
      </p:sp>
    </p:spTree>
    <p:extLst>
      <p:ext uri="{BB962C8B-B14F-4D97-AF65-F5344CB8AC3E}">
        <p14:creationId xmlns:p14="http://schemas.microsoft.com/office/powerpoint/2010/main" val="375244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noProof="0" dirty="0" smtClean="0"/>
              <a:t>Motivation</a:t>
            </a:r>
            <a:endParaRPr lang="en-US" noProof="0" dirty="0"/>
          </a:p>
        </p:txBody>
      </p:sp>
      <p:sp>
        <p:nvSpPr>
          <p:cNvPr id="8" name="Marcador de contenido 7"/>
          <p:cNvSpPr>
            <a:spLocks noGrp="1"/>
          </p:cNvSpPr>
          <p:nvPr>
            <p:ph sz="half" idx="1"/>
          </p:nvPr>
        </p:nvSpPr>
        <p:spPr/>
        <p:txBody>
          <a:bodyPr/>
          <a:lstStyle/>
          <a:p>
            <a:r>
              <a:rPr lang="en-US" noProof="0" dirty="0" smtClean="0"/>
              <a:t>Advances in battery research are not at the same pace than those related to other components of smart devices.</a:t>
            </a:r>
          </a:p>
          <a:p>
            <a:r>
              <a:rPr lang="en-US" noProof="0" dirty="0" smtClean="0"/>
              <a:t>Battery performance increments only 5 % annually</a:t>
            </a:r>
            <a:r>
              <a:rPr lang="en-US" b="1" baseline="30000" noProof="0" dirty="0" smtClean="0">
                <a:solidFill>
                  <a:schemeClr val="accent1"/>
                </a:solidFill>
              </a:rPr>
              <a:t>1</a:t>
            </a:r>
            <a:r>
              <a:rPr lang="en-US" noProof="0" dirty="0" smtClean="0"/>
              <a:t>.</a:t>
            </a:r>
          </a:p>
          <a:p>
            <a:r>
              <a:rPr lang="en-US" noProof="0" dirty="0" smtClean="0"/>
              <a:t>The battery is a limited source of energy that is impacted by sensors and other embedded electronics usage.</a:t>
            </a:r>
            <a:endParaRPr lang="en-US" noProof="0" dirty="0"/>
          </a:p>
        </p:txBody>
      </p:sp>
      <p:graphicFrame>
        <p:nvGraphicFramePr>
          <p:cNvPr id="10" name="Marcador de contenido 9"/>
          <p:cNvGraphicFramePr>
            <a:graphicFrameLocks noGrp="1"/>
          </p:cNvGraphicFramePr>
          <p:nvPr>
            <p:ph sz="half" idx="2"/>
            <p:extLst>
              <p:ext uri="{D42A27DB-BD31-4B8C-83A1-F6EECF244321}">
                <p14:modId xmlns:p14="http://schemas.microsoft.com/office/powerpoint/2010/main" val="256968333"/>
              </p:ext>
            </p:extLst>
          </p:nvPr>
        </p:nvGraphicFramePr>
        <p:xfrm>
          <a:off x="7213600" y="2087563"/>
          <a:ext cx="4054476" cy="3566160"/>
        </p:xfrm>
        <a:graphic>
          <a:graphicData uri="http://schemas.openxmlformats.org/drawingml/2006/table">
            <a:tbl>
              <a:tblPr firstRow="1" bandRow="1">
                <a:tableStyleId>{9D7B26C5-4107-4FEC-AEDC-1716B250A1EF}</a:tableStyleId>
              </a:tblPr>
              <a:tblGrid>
                <a:gridCol w="2032000"/>
                <a:gridCol w="2022476"/>
              </a:tblGrid>
              <a:tr h="285329">
                <a:tc>
                  <a:txBody>
                    <a:bodyPr/>
                    <a:lstStyle/>
                    <a:p>
                      <a:pPr algn="ctr"/>
                      <a:r>
                        <a:rPr lang="en-US" sz="1400" noProof="0" dirty="0" smtClean="0"/>
                        <a:t>Feature</a:t>
                      </a:r>
                      <a:endParaRPr lang="en-US" sz="1400" noProof="0" dirty="0"/>
                    </a:p>
                  </a:txBody>
                  <a:tcPr anchor="ctr"/>
                </a:tc>
                <a:tc>
                  <a:txBody>
                    <a:bodyPr/>
                    <a:lstStyle/>
                    <a:p>
                      <a:pPr algn="ctr"/>
                      <a:r>
                        <a:rPr lang="en-US" sz="1400" noProof="0" dirty="0" smtClean="0"/>
                        <a:t>Average power consumption (watts)</a:t>
                      </a:r>
                      <a:endParaRPr lang="en-US" sz="1400" noProof="0" dirty="0"/>
                    </a:p>
                  </a:txBody>
                  <a:tcPr/>
                </a:tc>
              </a:tr>
              <a:tr h="167841">
                <a:tc>
                  <a:txBody>
                    <a:bodyPr/>
                    <a:lstStyle/>
                    <a:p>
                      <a:r>
                        <a:rPr lang="en-US" sz="1400" noProof="0" dirty="0" smtClean="0"/>
                        <a:t>Processor (1%)</a:t>
                      </a:r>
                      <a:endParaRPr lang="en-US" sz="1400" noProof="0" dirty="0"/>
                    </a:p>
                  </a:txBody>
                  <a:tcPr anchor="ctr"/>
                </a:tc>
                <a:tc>
                  <a:txBody>
                    <a:bodyPr/>
                    <a:lstStyle/>
                    <a:p>
                      <a:r>
                        <a:rPr lang="en-US" sz="1400" noProof="0" dirty="0" smtClean="0"/>
                        <a:t>0.06</a:t>
                      </a:r>
                      <a:endParaRPr lang="en-US" sz="1400" noProof="0" dirty="0"/>
                    </a:p>
                  </a:txBody>
                  <a:tcPr/>
                </a:tc>
              </a:tr>
              <a:tr h="167841">
                <a:tc>
                  <a:txBody>
                    <a:bodyPr/>
                    <a:lstStyle/>
                    <a:p>
                      <a:r>
                        <a:rPr lang="en-US" sz="1400" noProof="0" dirty="0" smtClean="0"/>
                        <a:t>Processor (100%)</a:t>
                      </a:r>
                      <a:endParaRPr lang="en-US" sz="1400" noProof="0" dirty="0"/>
                    </a:p>
                  </a:txBody>
                  <a:tcPr anchor="ctr"/>
                </a:tc>
                <a:tc>
                  <a:txBody>
                    <a:bodyPr/>
                    <a:lstStyle/>
                    <a:p>
                      <a:r>
                        <a:rPr lang="en-US" sz="1400" noProof="0" dirty="0" smtClean="0"/>
                        <a:t>0.41</a:t>
                      </a:r>
                      <a:endParaRPr lang="en-US" sz="1400" noProof="0" dirty="0"/>
                    </a:p>
                  </a:txBody>
                  <a:tcPr/>
                </a:tc>
              </a:tr>
              <a:tr h="167841">
                <a:tc>
                  <a:txBody>
                    <a:bodyPr/>
                    <a:lstStyle/>
                    <a:p>
                      <a:r>
                        <a:rPr lang="en-US" sz="1400" noProof="0" dirty="0" smtClean="0"/>
                        <a:t>Accelerometer</a:t>
                      </a:r>
                      <a:endParaRPr lang="en-US" sz="1400" noProof="0" dirty="0"/>
                    </a:p>
                  </a:txBody>
                  <a:tcPr anchor="ctr"/>
                </a:tc>
                <a:tc>
                  <a:txBody>
                    <a:bodyPr/>
                    <a:lstStyle/>
                    <a:p>
                      <a:r>
                        <a:rPr lang="en-US" sz="1400" noProof="0" dirty="0" smtClean="0"/>
                        <a:t>0.05</a:t>
                      </a:r>
                      <a:endParaRPr lang="en-US" sz="1400" noProof="0" dirty="0"/>
                    </a:p>
                  </a:txBody>
                  <a:tcPr/>
                </a:tc>
              </a:tr>
              <a:tr h="167841">
                <a:tc>
                  <a:txBody>
                    <a:bodyPr/>
                    <a:lstStyle/>
                    <a:p>
                      <a:r>
                        <a:rPr lang="en-US" sz="1400" noProof="0" dirty="0" smtClean="0"/>
                        <a:t>Bluetooth</a:t>
                      </a:r>
                      <a:endParaRPr lang="en-US" sz="1400" noProof="0" dirty="0"/>
                    </a:p>
                  </a:txBody>
                  <a:tcPr anchor="ctr"/>
                </a:tc>
                <a:tc>
                  <a:txBody>
                    <a:bodyPr/>
                    <a:lstStyle/>
                    <a:p>
                      <a:r>
                        <a:rPr lang="en-US" sz="1400" noProof="0" dirty="0" smtClean="0"/>
                        <a:t>0.28</a:t>
                      </a:r>
                      <a:endParaRPr lang="en-US" sz="1400" noProof="0" dirty="0"/>
                    </a:p>
                  </a:txBody>
                  <a:tcPr/>
                </a:tc>
              </a:tr>
              <a:tr h="167841">
                <a:tc>
                  <a:txBody>
                    <a:bodyPr/>
                    <a:lstStyle/>
                    <a:p>
                      <a:r>
                        <a:rPr lang="en-US" sz="1400" noProof="0" dirty="0" smtClean="0"/>
                        <a:t>Microphone</a:t>
                      </a:r>
                      <a:endParaRPr lang="en-US" sz="1400" noProof="0" dirty="0"/>
                    </a:p>
                  </a:txBody>
                  <a:tcPr anchor="ctr"/>
                </a:tc>
                <a:tc>
                  <a:txBody>
                    <a:bodyPr/>
                    <a:lstStyle/>
                    <a:p>
                      <a:r>
                        <a:rPr lang="en-US" sz="1400" noProof="0" dirty="0" smtClean="0"/>
                        <a:t>0.26</a:t>
                      </a:r>
                      <a:endParaRPr lang="en-US" sz="1400" noProof="0" dirty="0"/>
                    </a:p>
                  </a:txBody>
                  <a:tcPr/>
                </a:tc>
              </a:tr>
              <a:tr h="167841">
                <a:tc>
                  <a:txBody>
                    <a:bodyPr/>
                    <a:lstStyle/>
                    <a:p>
                      <a:r>
                        <a:rPr lang="en-US" sz="1400" noProof="0" dirty="0" smtClean="0"/>
                        <a:t>Screen</a:t>
                      </a:r>
                      <a:endParaRPr lang="en-US" sz="1400" noProof="0" dirty="0"/>
                    </a:p>
                  </a:txBody>
                  <a:tcPr anchor="ctr"/>
                </a:tc>
                <a:tc>
                  <a:txBody>
                    <a:bodyPr/>
                    <a:lstStyle/>
                    <a:p>
                      <a:r>
                        <a:rPr lang="en-US" sz="1400" noProof="0" dirty="0" smtClean="0"/>
                        <a:t>0.23</a:t>
                      </a:r>
                      <a:endParaRPr lang="en-US" sz="1400" noProof="0" dirty="0"/>
                    </a:p>
                  </a:txBody>
                  <a:tcPr/>
                </a:tc>
              </a:tr>
              <a:tr h="167841">
                <a:tc>
                  <a:txBody>
                    <a:bodyPr/>
                    <a:lstStyle/>
                    <a:p>
                      <a:r>
                        <a:rPr lang="en-US" sz="1400" noProof="0" dirty="0" smtClean="0"/>
                        <a:t>Wi-Fi scan</a:t>
                      </a:r>
                      <a:endParaRPr lang="en-US" sz="1400" noProof="0" dirty="0"/>
                    </a:p>
                  </a:txBody>
                  <a:tcPr anchor="ctr"/>
                </a:tc>
                <a:tc>
                  <a:txBody>
                    <a:bodyPr/>
                    <a:lstStyle/>
                    <a:p>
                      <a:r>
                        <a:rPr lang="en-US" sz="1400" noProof="0" dirty="0" smtClean="0"/>
                        <a:t>1.37</a:t>
                      </a:r>
                      <a:endParaRPr lang="en-US" sz="1400" noProof="0" dirty="0"/>
                    </a:p>
                  </a:txBody>
                  <a:tcPr/>
                </a:tc>
              </a:tr>
              <a:tr h="167841">
                <a:tc>
                  <a:txBody>
                    <a:bodyPr/>
                    <a:lstStyle/>
                    <a:p>
                      <a:r>
                        <a:rPr lang="en-US" sz="1400" noProof="0" dirty="0" smtClean="0"/>
                        <a:t>GPS</a:t>
                      </a:r>
                      <a:endParaRPr lang="en-US" sz="1400" noProof="0" dirty="0"/>
                    </a:p>
                  </a:txBody>
                  <a:tcPr anchor="ctr"/>
                </a:tc>
                <a:tc>
                  <a:txBody>
                    <a:bodyPr/>
                    <a:lstStyle/>
                    <a:p>
                      <a:r>
                        <a:rPr lang="en-US" sz="1400" noProof="0" dirty="0" smtClean="0"/>
                        <a:t>0.32</a:t>
                      </a:r>
                      <a:endParaRPr lang="en-US" sz="1400" noProof="0" dirty="0"/>
                    </a:p>
                  </a:txBody>
                  <a:tcPr/>
                </a:tc>
              </a:tr>
              <a:tr h="167841">
                <a:tc>
                  <a:txBody>
                    <a:bodyPr/>
                    <a:lstStyle/>
                    <a:p>
                      <a:r>
                        <a:rPr lang="en-US" sz="1400" noProof="0" dirty="0" smtClean="0"/>
                        <a:t>3G radio (idle)</a:t>
                      </a:r>
                      <a:endParaRPr lang="en-US" sz="1400" noProof="0" dirty="0"/>
                    </a:p>
                  </a:txBody>
                  <a:tcPr anchor="ctr"/>
                </a:tc>
                <a:tc>
                  <a:txBody>
                    <a:bodyPr/>
                    <a:lstStyle/>
                    <a:p>
                      <a:r>
                        <a:rPr lang="en-US" sz="1400" noProof="0" dirty="0" smtClean="0"/>
                        <a:t>0.47</a:t>
                      </a:r>
                      <a:endParaRPr lang="en-US" sz="1400" noProof="0" dirty="0"/>
                    </a:p>
                  </a:txBody>
                  <a:tcPr/>
                </a:tc>
              </a:tr>
              <a:tr h="167841">
                <a:tc>
                  <a:txBody>
                    <a:bodyPr/>
                    <a:lstStyle/>
                    <a:p>
                      <a:r>
                        <a:rPr lang="en-US" sz="1400" noProof="0" dirty="0" smtClean="0"/>
                        <a:t>3G radio (sending)</a:t>
                      </a:r>
                      <a:endParaRPr lang="en-US" sz="1400" noProof="0" dirty="0"/>
                    </a:p>
                  </a:txBody>
                  <a:tcPr anchor="ctr"/>
                </a:tc>
                <a:tc>
                  <a:txBody>
                    <a:bodyPr/>
                    <a:lstStyle/>
                    <a:p>
                      <a:r>
                        <a:rPr lang="en-US" sz="1400" noProof="0" dirty="0" smtClean="0"/>
                        <a:t>1.11</a:t>
                      </a:r>
                      <a:endParaRPr lang="en-US" sz="1400" noProof="0" dirty="0"/>
                    </a:p>
                  </a:txBody>
                  <a:tcPr/>
                </a:tc>
              </a:tr>
            </a:tbl>
          </a:graphicData>
        </a:graphic>
      </p:graphicFrame>
      <p:sp>
        <p:nvSpPr>
          <p:cNvPr id="12" name="Marcador de número de diapositiva 11"/>
          <p:cNvSpPr>
            <a:spLocks noGrp="1"/>
          </p:cNvSpPr>
          <p:nvPr>
            <p:ph type="sldNum" sz="quarter" idx="12"/>
          </p:nvPr>
        </p:nvSpPr>
        <p:spPr/>
        <p:txBody>
          <a:bodyPr/>
          <a:lstStyle/>
          <a:p>
            <a:fld id="{4FAB73BC-B049-4115-A692-8D63A059BFB8}" type="slidenum">
              <a:rPr lang="en-US" smtClean="0"/>
              <a:t>6</a:t>
            </a:fld>
            <a:endParaRPr lang="en-US" dirty="0"/>
          </a:p>
        </p:txBody>
      </p:sp>
      <p:sp>
        <p:nvSpPr>
          <p:cNvPr id="13" name="Marcador de número de diapositiva 11"/>
          <p:cNvSpPr txBox="1">
            <a:spLocks/>
          </p:cNvSpPr>
          <p:nvPr/>
        </p:nvSpPr>
        <p:spPr>
          <a:xfrm>
            <a:off x="7208520" y="5700712"/>
            <a:ext cx="4059036"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smtClean="0">
                <a:solidFill>
                  <a:schemeClr val="accent1"/>
                </a:solidFill>
              </a:rPr>
              <a:t>Table:</a:t>
            </a:r>
            <a:r>
              <a:rPr lang="en-US" dirty="0" smtClean="0">
                <a:solidFill>
                  <a:schemeClr val="accent1"/>
                </a:solidFill>
              </a:rPr>
              <a:t> </a:t>
            </a:r>
            <a:r>
              <a:rPr lang="en-US" dirty="0"/>
              <a:t>Average energy consumption of a Nokia N95 </a:t>
            </a:r>
            <a:r>
              <a:rPr lang="en-US" dirty="0" smtClean="0"/>
              <a:t>Smartphone</a:t>
            </a:r>
            <a:r>
              <a:rPr lang="en-US" b="1" baseline="30000" dirty="0" smtClean="0">
                <a:solidFill>
                  <a:schemeClr val="accent1"/>
                </a:solidFill>
              </a:rPr>
              <a:t>2</a:t>
            </a:r>
            <a:endParaRPr lang="en-US" dirty="0"/>
          </a:p>
        </p:txBody>
      </p:sp>
      <p:sp>
        <p:nvSpPr>
          <p:cNvPr id="9"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baseline="30000" dirty="0">
                <a:solidFill>
                  <a:schemeClr val="accent1"/>
                </a:solidFill>
              </a:rPr>
              <a:t>1</a:t>
            </a:r>
            <a:r>
              <a:rPr lang="en-US" b="1" dirty="0" smtClean="0">
                <a:solidFill>
                  <a:schemeClr val="accent1"/>
                </a:solidFill>
              </a:rPr>
              <a:t> Energy </a:t>
            </a:r>
            <a:r>
              <a:rPr lang="en-US" b="1" dirty="0">
                <a:solidFill>
                  <a:schemeClr val="accent1"/>
                </a:solidFill>
              </a:rPr>
              <a:t>Efficiency on Location Based Applications in </a:t>
            </a:r>
            <a:r>
              <a:rPr lang="en-US" b="1" dirty="0" smtClean="0">
                <a:solidFill>
                  <a:schemeClr val="accent1"/>
                </a:solidFill>
              </a:rPr>
              <a:t>Mobile Cloud </a:t>
            </a:r>
            <a:r>
              <a:rPr lang="en-US" b="1" dirty="0">
                <a:solidFill>
                  <a:schemeClr val="accent1"/>
                </a:solidFill>
              </a:rPr>
              <a:t>Computing: A Survey, Xiao </a:t>
            </a:r>
            <a:r>
              <a:rPr lang="en-US" b="1" dirty="0" smtClean="0">
                <a:solidFill>
                  <a:schemeClr val="accent1"/>
                </a:solidFill>
              </a:rPr>
              <a:t>Ma et. al., 2012</a:t>
            </a:r>
          </a:p>
          <a:p>
            <a:pPr algn="l"/>
            <a:r>
              <a:rPr lang="en-US" b="1" baseline="30000" dirty="0" smtClean="0">
                <a:solidFill>
                  <a:schemeClr val="accent1"/>
                </a:solidFill>
              </a:rPr>
              <a:t>2</a:t>
            </a:r>
            <a:r>
              <a:rPr lang="en-US" b="1" dirty="0">
                <a:solidFill>
                  <a:schemeClr val="accent1"/>
                </a:solidFill>
              </a:rPr>
              <a:t> </a:t>
            </a:r>
            <a:r>
              <a:rPr lang="en-US" b="1" dirty="0" smtClean="0">
                <a:solidFill>
                  <a:schemeClr val="accent1"/>
                </a:solidFill>
              </a:rPr>
              <a:t>Location-Based Services </a:t>
            </a:r>
            <a:r>
              <a:rPr lang="en-US" b="1" dirty="0">
                <a:solidFill>
                  <a:schemeClr val="accent1"/>
                </a:solidFill>
              </a:rPr>
              <a:t>on </a:t>
            </a:r>
            <a:r>
              <a:rPr lang="en-US" b="1" dirty="0" smtClean="0">
                <a:solidFill>
                  <a:schemeClr val="accent1"/>
                </a:solidFill>
              </a:rPr>
              <a:t>Mobile Phones</a:t>
            </a:r>
            <a:r>
              <a:rPr lang="en-US" b="1" dirty="0">
                <a:solidFill>
                  <a:schemeClr val="accent1"/>
                </a:solidFill>
              </a:rPr>
              <a:t>: </a:t>
            </a:r>
            <a:r>
              <a:rPr lang="en-US" b="1" dirty="0" smtClean="0">
                <a:solidFill>
                  <a:schemeClr val="accent1"/>
                </a:solidFill>
              </a:rPr>
              <a:t>Minimizing Power Consumption, </a:t>
            </a:r>
            <a:r>
              <a:rPr lang="en-US" b="1" dirty="0">
                <a:solidFill>
                  <a:schemeClr val="accent1"/>
                </a:solidFill>
              </a:rPr>
              <a:t>Mikkel Baun </a:t>
            </a:r>
            <a:r>
              <a:rPr lang="en-US" b="1" dirty="0" smtClean="0">
                <a:solidFill>
                  <a:schemeClr val="accent1"/>
                </a:solidFill>
              </a:rPr>
              <a:t>Kjærgaard, 2012</a:t>
            </a:r>
            <a:endParaRPr lang="en-US" b="1" dirty="0">
              <a:solidFill>
                <a:schemeClr val="accent1"/>
              </a:solidFill>
            </a:endParaRPr>
          </a:p>
          <a:p>
            <a:pPr algn="l"/>
            <a:endParaRPr lang="en-US" dirty="0"/>
          </a:p>
        </p:txBody>
      </p:sp>
    </p:spTree>
    <p:extLst>
      <p:ext uri="{BB962C8B-B14F-4D97-AF65-F5344CB8AC3E}">
        <p14:creationId xmlns:p14="http://schemas.microsoft.com/office/powerpoint/2010/main" val="3625072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noProof="0" dirty="0" smtClean="0"/>
              <a:t>Motivation</a:t>
            </a:r>
            <a:endParaRPr lang="en-US" noProof="0" dirty="0"/>
          </a:p>
        </p:txBody>
      </p:sp>
      <p:sp>
        <p:nvSpPr>
          <p:cNvPr id="6" name="Marcador de contenido 5"/>
          <p:cNvSpPr>
            <a:spLocks noGrp="1"/>
          </p:cNvSpPr>
          <p:nvPr>
            <p:ph idx="1"/>
          </p:nvPr>
        </p:nvSpPr>
        <p:spPr/>
        <p:txBody>
          <a:bodyPr/>
          <a:lstStyle/>
          <a:p>
            <a:r>
              <a:rPr lang="en-US" noProof="0" dirty="0" smtClean="0"/>
              <a:t>Despite the benefits of MSA the issue of energy reduces the time and diversity of tasks a smart device can be used for.</a:t>
            </a:r>
          </a:p>
          <a:p>
            <a:r>
              <a:rPr lang="en-US" noProof="0" dirty="0" smtClean="0"/>
              <a:t>This issue becomes critical when performing continuous sensor access.</a:t>
            </a:r>
          </a:p>
          <a:p>
            <a:r>
              <a:rPr lang="en-US" noProof="0" dirty="0" smtClean="0"/>
              <a:t>It is mandatory for any mobile application development to consider the energy constraint and implement mechanisms to optimize battery duration.</a:t>
            </a:r>
          </a:p>
          <a:p>
            <a:pPr marL="0" indent="0">
              <a:buNone/>
            </a:pPr>
            <a:endParaRPr lang="en-US" noProof="0" dirty="0"/>
          </a:p>
        </p:txBody>
      </p:sp>
      <p:sp>
        <p:nvSpPr>
          <p:cNvPr id="8" name="Marcador de número de diapositiva 7"/>
          <p:cNvSpPr>
            <a:spLocks noGrp="1"/>
          </p:cNvSpPr>
          <p:nvPr>
            <p:ph type="sldNum" sz="quarter" idx="12"/>
          </p:nvPr>
        </p:nvSpPr>
        <p:spPr/>
        <p:txBody>
          <a:bodyPr/>
          <a:lstStyle/>
          <a:p>
            <a:fld id="{629637A9-119A-49DA-BD12-AAC58B377D80}" type="slidenum">
              <a:rPr lang="en-US" smtClean="0"/>
              <a:t>7</a:t>
            </a:fld>
            <a:endParaRPr lang="en-US" dirty="0"/>
          </a:p>
        </p:txBody>
      </p:sp>
    </p:spTree>
    <p:extLst>
      <p:ext uri="{BB962C8B-B14F-4D97-AF65-F5344CB8AC3E}">
        <p14:creationId xmlns:p14="http://schemas.microsoft.com/office/powerpoint/2010/main" val="23101420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noProof="0" dirty="0" smtClean="0"/>
              <a:t>Problem Description</a:t>
            </a:r>
            <a:endParaRPr lang="en-US" noProof="0" dirty="0"/>
          </a:p>
        </p:txBody>
      </p:sp>
      <p:sp>
        <p:nvSpPr>
          <p:cNvPr id="3" name="Marcador de contenido 2"/>
          <p:cNvSpPr>
            <a:spLocks noGrp="1"/>
          </p:cNvSpPr>
          <p:nvPr>
            <p:ph idx="1"/>
          </p:nvPr>
        </p:nvSpPr>
        <p:spPr/>
        <p:txBody>
          <a:bodyPr>
            <a:normAutofit/>
          </a:bodyPr>
          <a:lstStyle/>
          <a:p>
            <a:r>
              <a:rPr lang="en-US" noProof="0" dirty="0" smtClean="0"/>
              <a:t>MSA </a:t>
            </a:r>
            <a:r>
              <a:rPr lang="en-US" noProof="0" dirty="0"/>
              <a:t>access sensors in a continuous way over long periods of </a:t>
            </a:r>
            <a:r>
              <a:rPr lang="en-US" noProof="0" dirty="0" smtClean="0"/>
              <a:t>time.</a:t>
            </a:r>
          </a:p>
          <a:p>
            <a:r>
              <a:rPr lang="en-US" noProof="0" dirty="0" smtClean="0"/>
              <a:t>Sensors </a:t>
            </a:r>
            <a:r>
              <a:rPr lang="en-US" noProof="0" dirty="0"/>
              <a:t>usage impacts directly on </a:t>
            </a:r>
            <a:r>
              <a:rPr lang="en-US" noProof="0" dirty="0" smtClean="0"/>
              <a:t>battery.</a:t>
            </a:r>
          </a:p>
          <a:p>
            <a:r>
              <a:rPr lang="en-US" noProof="0" dirty="0" smtClean="0"/>
              <a:t>Current </a:t>
            </a:r>
            <a:r>
              <a:rPr lang="en-US" noProof="0" dirty="0"/>
              <a:t>smart devices' processors are designed to manage the </a:t>
            </a:r>
            <a:r>
              <a:rPr lang="en-US" noProof="0" dirty="0" smtClean="0"/>
              <a:t>heavy interaction </a:t>
            </a:r>
            <a:r>
              <a:rPr lang="en-US" noProof="0" dirty="0"/>
              <a:t>with the user and the execution of mobile apps.</a:t>
            </a:r>
          </a:p>
          <a:p>
            <a:r>
              <a:rPr lang="en-US" noProof="0" dirty="0" smtClean="0"/>
              <a:t>A </a:t>
            </a:r>
            <a:r>
              <a:rPr lang="en-US" noProof="0" dirty="0"/>
              <a:t>continuous sensor reading is out of their current </a:t>
            </a:r>
            <a:r>
              <a:rPr lang="en-US" noProof="0" dirty="0" smtClean="0"/>
              <a:t>objectives </a:t>
            </a:r>
            <a:r>
              <a:rPr lang="en-US" b="1" noProof="0" dirty="0" smtClean="0">
                <a:solidFill>
                  <a:schemeClr val="accent1"/>
                </a:solidFill>
              </a:rPr>
              <a:t>*</a:t>
            </a:r>
            <a:r>
              <a:rPr lang="en-US" noProof="0" dirty="0" smtClean="0"/>
              <a:t>.</a:t>
            </a:r>
          </a:p>
          <a:p>
            <a:r>
              <a:rPr lang="en-US" b="1" noProof="0" dirty="0"/>
              <a:t>High level information about user's context remains ignored.</a:t>
            </a:r>
          </a:p>
        </p:txBody>
      </p:sp>
      <p:sp>
        <p:nvSpPr>
          <p:cNvPr id="4" name="Marcador de número de diapositiva 3"/>
          <p:cNvSpPr>
            <a:spLocks noGrp="1"/>
          </p:cNvSpPr>
          <p:nvPr>
            <p:ph type="sldNum" sz="quarter" idx="12"/>
          </p:nvPr>
        </p:nvSpPr>
        <p:spPr/>
        <p:txBody>
          <a:bodyPr/>
          <a:lstStyle/>
          <a:p>
            <a:fld id="{629637A9-119A-49DA-BD12-AAC58B377D80}" type="slidenum">
              <a:rPr lang="en-US" smtClean="0"/>
              <a:t>8</a:t>
            </a:fld>
            <a:endParaRPr lang="en-US" dirty="0"/>
          </a:p>
        </p:txBody>
      </p:sp>
      <p:sp>
        <p:nvSpPr>
          <p:cNvPr id="5" name="Marcador de número de diapositiva 11"/>
          <p:cNvSpPr txBox="1">
            <a:spLocks/>
          </p:cNvSpPr>
          <p:nvPr/>
        </p:nvSpPr>
        <p:spPr>
          <a:xfrm>
            <a:off x="913794" y="6065837"/>
            <a:ext cx="10353761" cy="365125"/>
          </a:xfrm>
          <a:prstGeom prst="rect">
            <a:avLst/>
          </a:prstGeom>
          <a:ln>
            <a:noFill/>
          </a:ln>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accent1"/>
                </a:solidFill>
              </a:rPr>
              <a:t>* </a:t>
            </a:r>
            <a:r>
              <a:rPr lang="en-US" b="1" dirty="0" smtClean="0">
                <a:solidFill>
                  <a:schemeClr val="accent1"/>
                </a:solidFill>
              </a:rPr>
              <a:t>LittleRock</a:t>
            </a:r>
            <a:r>
              <a:rPr lang="en-US" b="1" dirty="0">
                <a:solidFill>
                  <a:schemeClr val="accent1"/>
                </a:solidFill>
              </a:rPr>
              <a:t>: Enabling energy-efficient continuous sensing on mobile phones, Bodhi Priyantha </a:t>
            </a:r>
            <a:r>
              <a:rPr lang="en-US" b="1" dirty="0" smtClean="0">
                <a:solidFill>
                  <a:schemeClr val="accent1"/>
                </a:solidFill>
              </a:rPr>
              <a:t>et. al., 2011</a:t>
            </a:r>
            <a:endParaRPr lang="en-US" dirty="0"/>
          </a:p>
        </p:txBody>
      </p:sp>
    </p:spTree>
    <p:extLst>
      <p:ext uri="{BB962C8B-B14F-4D97-AF65-F5344CB8AC3E}">
        <p14:creationId xmlns:p14="http://schemas.microsoft.com/office/powerpoint/2010/main" val="26370769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n-US" noProof="0" dirty="0" smtClean="0"/>
              <a:t>Problem description</a:t>
            </a:r>
            <a:endParaRPr lang="en-US" noProof="0" dirty="0"/>
          </a:p>
        </p:txBody>
      </p:sp>
      <p:sp>
        <p:nvSpPr>
          <p:cNvPr id="7" name="Marcador de contenido 6"/>
          <p:cNvSpPr>
            <a:spLocks noGrp="1"/>
          </p:cNvSpPr>
          <p:nvPr>
            <p:ph idx="1"/>
          </p:nvPr>
        </p:nvSpPr>
        <p:spPr/>
        <p:txBody>
          <a:bodyPr/>
          <a:lstStyle/>
          <a:p>
            <a:r>
              <a:rPr lang="en-US" noProof="0" dirty="0" smtClean="0"/>
              <a:t>A special framework to generate smart policies for continuous sensor access is needed.</a:t>
            </a:r>
          </a:p>
          <a:p>
            <a:r>
              <a:rPr lang="en-US" noProof="0" dirty="0" smtClean="0"/>
              <a:t>Such framework would be also useful to </a:t>
            </a:r>
            <a:r>
              <a:rPr lang="en-US" i="1" noProof="0" dirty="0" smtClean="0"/>
              <a:t>ease the development of MSA.</a:t>
            </a:r>
          </a:p>
          <a:p>
            <a:r>
              <a:rPr lang="en-US" noProof="0" dirty="0" smtClean="0"/>
              <a:t>A policy is a high level concept that defines the usage sensors should observe to keep low energy consumption and fulfill mobile app requirements.</a:t>
            </a:r>
          </a:p>
          <a:p>
            <a:r>
              <a:rPr lang="en-US" noProof="0" dirty="0" smtClean="0"/>
              <a:t>The smartness of policies is achieved by leveraging the user’s context obtained from data delivered by sensors:</a:t>
            </a:r>
          </a:p>
        </p:txBody>
      </p:sp>
      <p:sp>
        <p:nvSpPr>
          <p:cNvPr id="5" name="Marcador de número de diapositiva 4"/>
          <p:cNvSpPr>
            <a:spLocks noGrp="1"/>
          </p:cNvSpPr>
          <p:nvPr>
            <p:ph type="sldNum" sz="quarter" idx="12"/>
          </p:nvPr>
        </p:nvSpPr>
        <p:spPr/>
        <p:txBody>
          <a:bodyPr/>
          <a:lstStyle/>
          <a:p>
            <a:fld id="{4FAB73BC-B049-4115-A692-8D63A059BFB8}"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1979658163"/>
              </p:ext>
            </p:extLst>
          </p:nvPr>
        </p:nvGraphicFramePr>
        <p:xfrm>
          <a:off x="2032000" y="4849151"/>
          <a:ext cx="8128000" cy="1884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176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Damasco</Template>
  <TotalTime>1326</TotalTime>
  <Words>2898</Words>
  <Application>Microsoft Office PowerPoint</Application>
  <PresentationFormat>Panorámica</PresentationFormat>
  <Paragraphs>391</Paragraphs>
  <Slides>44</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Arial</vt:lpstr>
      <vt:lpstr>Bookman Old Style</vt:lpstr>
      <vt:lpstr>Calibri</vt:lpstr>
      <vt:lpstr>Cambria Math</vt:lpstr>
      <vt:lpstr>Rockwell</vt:lpstr>
      <vt:lpstr>Damask</vt:lpstr>
      <vt:lpstr>Smart usage of context information for the analysis, design, and generation of power-aware policies for mobile sensing apps</vt:lpstr>
      <vt:lpstr>Agenda</vt:lpstr>
      <vt:lpstr>Introduction</vt:lpstr>
      <vt:lpstr>Introduction</vt:lpstr>
      <vt:lpstr>Introduction</vt:lpstr>
      <vt:lpstr>Motivation</vt:lpstr>
      <vt:lpstr>Motivation</vt:lpstr>
      <vt:lpstr>Problem Description</vt:lpstr>
      <vt:lpstr>Problem description</vt:lpstr>
      <vt:lpstr>Problem statement</vt:lpstr>
      <vt:lpstr>Problem statement</vt:lpstr>
      <vt:lpstr>Hypothesis</vt:lpstr>
      <vt:lpstr>Main Objective</vt:lpstr>
      <vt:lpstr>Particular objectives</vt:lpstr>
      <vt:lpstr>State of Art</vt:lpstr>
      <vt:lpstr>General Background</vt:lpstr>
      <vt:lpstr>Stages of MSA *</vt:lpstr>
      <vt:lpstr>MSA Features</vt:lpstr>
      <vt:lpstr>MSA Examples</vt:lpstr>
      <vt:lpstr>Related work</vt:lpstr>
      <vt:lpstr>The Energy Issue</vt:lpstr>
      <vt:lpstr>General guidelines</vt:lpstr>
      <vt:lpstr>Proposed Taxonomy</vt:lpstr>
      <vt:lpstr>Approaches focused in sensors usage</vt:lpstr>
      <vt:lpstr>Pure Hardware Approach</vt:lpstr>
      <vt:lpstr>Pure Hardware: Not Autonomous</vt:lpstr>
      <vt:lpstr>Pure hardware: Autonomous</vt:lpstr>
      <vt:lpstr>Hardware-Software</vt:lpstr>
      <vt:lpstr>Hardware-Software</vt:lpstr>
      <vt:lpstr>Pure software</vt:lpstr>
      <vt:lpstr>Pure Software: Sensor usage adaptation</vt:lpstr>
      <vt:lpstr>Pure Software: Sensor usage adaptation</vt:lpstr>
      <vt:lpstr>Pure Software: Sensor Replacement</vt:lpstr>
      <vt:lpstr>Scope of research</vt:lpstr>
      <vt:lpstr>Methodology</vt:lpstr>
      <vt:lpstr>Methodology</vt:lpstr>
      <vt:lpstr>Data acquisition</vt:lpstr>
      <vt:lpstr>Pattern Identifier</vt:lpstr>
      <vt:lpstr>Policy generator</vt:lpstr>
      <vt:lpstr>Ongoing Work</vt:lpstr>
      <vt:lpstr>Ongoing work</vt:lpstr>
      <vt:lpstr>Schedule</vt:lpstr>
      <vt:lpstr>Conclusions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usage of context information for the analysis, design, and generation of power-aware policies for mobile sensing apps</dc:title>
  <dc:creator>Rafael Pérez-Torres</dc:creator>
  <cp:lastModifiedBy>Rafael Pérez-Torres</cp:lastModifiedBy>
  <cp:revision>104</cp:revision>
  <dcterms:created xsi:type="dcterms:W3CDTF">2014-11-02T19:23:45Z</dcterms:created>
  <dcterms:modified xsi:type="dcterms:W3CDTF">2014-11-24T21:55:40Z</dcterms:modified>
</cp:coreProperties>
</file>