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 id="2147483687" r:id="rId2"/>
  </p:sldMasterIdLst>
  <p:notesMasterIdLst>
    <p:notesMasterId r:id="rId9"/>
  </p:notesMasterIdLst>
  <p:sldIdLst>
    <p:sldId id="256" r:id="rId3"/>
    <p:sldId id="257" r:id="rId4"/>
    <p:sldId id="258" r:id="rId5"/>
    <p:sldId id="265" r:id="rId6"/>
    <p:sldId id="281" r:id="rId7"/>
    <p:sldId id="280" r:id="rId8"/>
  </p:sldIdLst>
  <p:sldSz cx="9144000" cy="5143500" type="screen16x9"/>
  <p:notesSz cx="6858000" cy="9144000"/>
  <p:embeddedFontLst>
    <p:embeddedFont>
      <p:font typeface="Barlow" panose="00000500000000000000" pitchFamily="2" charset="0"/>
      <p:regular r:id="rId10"/>
      <p:bold r:id="rId11"/>
      <p:italic r:id="rId12"/>
      <p:boldItalic r:id="rId13"/>
    </p:embeddedFont>
    <p:embeddedFont>
      <p:font typeface="Barlow Light" panose="00000400000000000000" pitchFamily="2" charset="0"/>
      <p:regular r:id="rId14"/>
      <p:bold r:id="rId15"/>
      <p:italic r:id="rId16"/>
      <p:boldItalic r:id="rId17"/>
    </p:embeddedFont>
    <p:embeddedFont>
      <p:font typeface="Constantia" panose="02030602050306030303" pitchFamily="18" charset="0"/>
      <p:regular r:id="rId18"/>
      <p:bold r:id="rId19"/>
      <p:italic r:id="rId20"/>
      <p:boldItalic r:id="rId21"/>
    </p:embeddedFont>
    <p:embeddedFont>
      <p:font typeface="Oswald SemiBold" panose="00000700000000000000" pitchFamily="2" charset="0"/>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493A3"/>
    <a:srgbClr val="00263B"/>
    <a:srgbClr val="044A43"/>
    <a:srgbClr val="121A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C43F9F-9FDF-2B4B-92FA-27358D5DAEB8}" v="166" dt="2024-10-05T15:40:05.953"/>
    <p1510:client id="{5423D700-802F-A0F2-9401-BFD640351B06}" v="274" dt="2024-10-05T15:15:05.310"/>
  </p1510:revLst>
</p1510:revInfo>
</file>

<file path=ppt/tableStyles.xml><?xml version="1.0" encoding="utf-8"?>
<a:tblStyleLst xmlns:a="http://schemas.openxmlformats.org/drawingml/2006/main" def="{B90DED1A-ECC7-41B5-BD70-8A8AE48492C9}">
  <a:tblStyle styleId="{B90DED1A-ECC7-41B5-BD70-8A8AE48492C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12.fntdata"/><Relationship Id="rId7" Type="http://schemas.openxmlformats.org/officeDocument/2006/relationships/slide" Target="slides/slide5.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2.fntdata"/><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6.fntdata"/><Relationship Id="rId23" Type="http://schemas.openxmlformats.org/officeDocument/2006/relationships/presProps" Target="pres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3"/>
        <p:cNvGrpSpPr/>
        <p:nvPr/>
      </p:nvGrpSpPr>
      <p:grpSpPr>
        <a:xfrm>
          <a:off x="0" y="0"/>
          <a:ext cx="0" cy="0"/>
          <a:chOff x="0" y="0"/>
          <a:chExt cx="0" cy="0"/>
        </a:xfrm>
      </p:grpSpPr>
      <p:sp>
        <p:nvSpPr>
          <p:cNvPr id="1104" name="Google Shape;1104;gfbe00dc3b8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5" name="Google Shape;1105;gfbe00dc3b8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gdab33caf8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1" name="Google Shape;1141;gdab33caf8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gdab33caf8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9" name="Google Shape;1149;gdab33caf8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Google Shape;1461;gdab33caf8f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2" name="Google Shape;1462;gdab33caf8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gdab33caf8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1" name="Google Shape;1141;gdab33caf8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9929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6"/>
        <p:cNvGrpSpPr/>
        <p:nvPr/>
      </p:nvGrpSpPr>
      <p:grpSpPr>
        <a:xfrm>
          <a:off x="0" y="0"/>
          <a:ext cx="0" cy="0"/>
          <a:chOff x="0" y="0"/>
          <a:chExt cx="0" cy="0"/>
        </a:xfrm>
      </p:grpSpPr>
      <p:sp>
        <p:nvSpPr>
          <p:cNvPr id="2277" name="Google Shape;2277;gdab33caf8f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8" name="Google Shape;2278;gdab33caf8f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dk2"/>
            </a:gs>
            <a:gs pos="100000">
              <a:schemeClr val="lt2"/>
            </a:gs>
          </a:gsLst>
          <a:lin ang="5400700"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143850" y="1168838"/>
            <a:ext cx="4424100" cy="2405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5200"/>
              <a:buNone/>
              <a:defRPr sz="6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143425" y="3574238"/>
            <a:ext cx="4424100" cy="41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 name="Google Shape;11;p2"/>
          <p:cNvSpPr/>
          <p:nvPr/>
        </p:nvSpPr>
        <p:spPr>
          <a:xfrm>
            <a:off x="-8006" y="-203925"/>
            <a:ext cx="2157228" cy="5550721"/>
          </a:xfrm>
          <a:custGeom>
            <a:avLst/>
            <a:gdLst/>
            <a:ahLst/>
            <a:cxnLst/>
            <a:rect l="l" t="t" r="r" b="b"/>
            <a:pathLst>
              <a:path w="33737" h="86808" extrusionOk="0">
                <a:moveTo>
                  <a:pt x="1" y="0"/>
                </a:moveTo>
                <a:lnTo>
                  <a:pt x="118" y="86808"/>
                </a:lnTo>
                <a:cubicBezTo>
                  <a:pt x="8000" y="86652"/>
                  <a:pt x="13600" y="81715"/>
                  <a:pt x="15649" y="79530"/>
                </a:cubicBezTo>
                <a:cubicBezTo>
                  <a:pt x="17678" y="77364"/>
                  <a:pt x="23415" y="75452"/>
                  <a:pt x="26849" y="70125"/>
                </a:cubicBezTo>
                <a:cubicBezTo>
                  <a:pt x="30283" y="64779"/>
                  <a:pt x="29912" y="62243"/>
                  <a:pt x="31824" y="52565"/>
                </a:cubicBezTo>
                <a:cubicBezTo>
                  <a:pt x="33736" y="42906"/>
                  <a:pt x="32390" y="34185"/>
                  <a:pt x="29698" y="28741"/>
                </a:cubicBezTo>
                <a:cubicBezTo>
                  <a:pt x="27044" y="23278"/>
                  <a:pt x="25795" y="17658"/>
                  <a:pt x="22361" y="14224"/>
                </a:cubicBezTo>
                <a:cubicBezTo>
                  <a:pt x="18927" y="10790"/>
                  <a:pt x="18654" y="11415"/>
                  <a:pt x="13347" y="6439"/>
                </a:cubicBezTo>
                <a:cubicBezTo>
                  <a:pt x="7649" y="1132"/>
                  <a:pt x="508" y="390"/>
                  <a:pt x="1" y="0"/>
                </a:cubicBezTo>
                <a:close/>
              </a:path>
            </a:pathLst>
          </a:custGeom>
          <a:solidFill>
            <a:srgbClr val="08214A">
              <a:alpha val="3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5871" y="1217393"/>
            <a:ext cx="1024743" cy="2746202"/>
          </a:xfrm>
          <a:custGeom>
            <a:avLst/>
            <a:gdLst/>
            <a:ahLst/>
            <a:cxnLst/>
            <a:rect l="l" t="t" r="r" b="b"/>
            <a:pathLst>
              <a:path w="16026" h="42948" extrusionOk="0">
                <a:moveTo>
                  <a:pt x="978" y="1"/>
                </a:moveTo>
                <a:cubicBezTo>
                  <a:pt x="503" y="1"/>
                  <a:pt x="202" y="191"/>
                  <a:pt x="202" y="191"/>
                </a:cubicBezTo>
                <a:lnTo>
                  <a:pt x="46" y="38863"/>
                </a:lnTo>
                <a:cubicBezTo>
                  <a:pt x="46" y="38863"/>
                  <a:pt x="1" y="38924"/>
                  <a:pt x="44" y="38924"/>
                </a:cubicBezTo>
                <a:cubicBezTo>
                  <a:pt x="124" y="38924"/>
                  <a:pt x="514" y="38708"/>
                  <a:pt x="2094" y="37459"/>
                </a:cubicBezTo>
                <a:cubicBezTo>
                  <a:pt x="4514" y="35527"/>
                  <a:pt x="3967" y="34766"/>
                  <a:pt x="4592" y="33361"/>
                </a:cubicBezTo>
                <a:cubicBezTo>
                  <a:pt x="5197" y="31937"/>
                  <a:pt x="6075" y="31020"/>
                  <a:pt x="6875" y="29888"/>
                </a:cubicBezTo>
                <a:cubicBezTo>
                  <a:pt x="7675" y="28795"/>
                  <a:pt x="8845" y="26981"/>
                  <a:pt x="8845" y="22961"/>
                </a:cubicBezTo>
                <a:cubicBezTo>
                  <a:pt x="8845" y="18942"/>
                  <a:pt x="6562" y="15079"/>
                  <a:pt x="6758" y="14727"/>
                </a:cubicBezTo>
                <a:cubicBezTo>
                  <a:pt x="6785" y="14675"/>
                  <a:pt x="6825" y="14650"/>
                  <a:pt x="6874" y="14650"/>
                </a:cubicBezTo>
                <a:cubicBezTo>
                  <a:pt x="7173" y="14650"/>
                  <a:pt x="7822" y="15570"/>
                  <a:pt x="8240" y="16893"/>
                </a:cubicBezTo>
                <a:cubicBezTo>
                  <a:pt x="8527" y="17800"/>
                  <a:pt x="8990" y="18754"/>
                  <a:pt x="9235" y="18754"/>
                </a:cubicBezTo>
                <a:cubicBezTo>
                  <a:pt x="9406" y="18754"/>
                  <a:pt x="9471" y="18287"/>
                  <a:pt x="9294" y="17010"/>
                </a:cubicBezTo>
                <a:cubicBezTo>
                  <a:pt x="8884" y="13908"/>
                  <a:pt x="7050" y="12327"/>
                  <a:pt x="6211" y="10649"/>
                </a:cubicBezTo>
                <a:cubicBezTo>
                  <a:pt x="5716" y="9659"/>
                  <a:pt x="5812" y="9153"/>
                  <a:pt x="6254" y="9153"/>
                </a:cubicBezTo>
                <a:cubicBezTo>
                  <a:pt x="6544" y="9153"/>
                  <a:pt x="6982" y="9370"/>
                  <a:pt x="7499" y="9810"/>
                </a:cubicBezTo>
                <a:cubicBezTo>
                  <a:pt x="8806" y="10923"/>
                  <a:pt x="10016" y="12679"/>
                  <a:pt x="10699" y="14591"/>
                </a:cubicBezTo>
                <a:cubicBezTo>
                  <a:pt x="11382" y="16522"/>
                  <a:pt x="11479" y="18259"/>
                  <a:pt x="12026" y="20991"/>
                </a:cubicBezTo>
                <a:cubicBezTo>
                  <a:pt x="13001" y="25888"/>
                  <a:pt x="12065" y="26532"/>
                  <a:pt x="12006" y="29069"/>
                </a:cubicBezTo>
                <a:cubicBezTo>
                  <a:pt x="11928" y="31605"/>
                  <a:pt x="11148" y="32034"/>
                  <a:pt x="10016" y="33849"/>
                </a:cubicBezTo>
                <a:cubicBezTo>
                  <a:pt x="8904" y="35644"/>
                  <a:pt x="8162" y="37010"/>
                  <a:pt x="6758" y="38941"/>
                </a:cubicBezTo>
                <a:cubicBezTo>
                  <a:pt x="5333" y="40873"/>
                  <a:pt x="2114" y="41732"/>
                  <a:pt x="1997" y="42278"/>
                </a:cubicBezTo>
                <a:cubicBezTo>
                  <a:pt x="1929" y="42606"/>
                  <a:pt x="2196" y="42948"/>
                  <a:pt x="2817" y="42948"/>
                </a:cubicBezTo>
                <a:cubicBezTo>
                  <a:pt x="3267" y="42948"/>
                  <a:pt x="3901" y="42769"/>
                  <a:pt x="4728" y="42278"/>
                </a:cubicBezTo>
                <a:cubicBezTo>
                  <a:pt x="6548" y="41197"/>
                  <a:pt x="8585" y="37436"/>
                  <a:pt x="9331" y="37436"/>
                </a:cubicBezTo>
                <a:cubicBezTo>
                  <a:pt x="9393" y="37436"/>
                  <a:pt x="9446" y="37462"/>
                  <a:pt x="9489" y="37517"/>
                </a:cubicBezTo>
                <a:cubicBezTo>
                  <a:pt x="10055" y="38259"/>
                  <a:pt x="7128" y="40424"/>
                  <a:pt x="7753" y="40990"/>
                </a:cubicBezTo>
                <a:cubicBezTo>
                  <a:pt x="7822" y="41050"/>
                  <a:pt x="7898" y="41078"/>
                  <a:pt x="7980" y="41078"/>
                </a:cubicBezTo>
                <a:cubicBezTo>
                  <a:pt x="8620" y="41078"/>
                  <a:pt x="9622" y="39413"/>
                  <a:pt x="10348" y="38376"/>
                </a:cubicBezTo>
                <a:cubicBezTo>
                  <a:pt x="11148" y="37185"/>
                  <a:pt x="10777" y="36815"/>
                  <a:pt x="11655" y="35937"/>
                </a:cubicBezTo>
                <a:cubicBezTo>
                  <a:pt x="12514" y="35078"/>
                  <a:pt x="12709" y="34415"/>
                  <a:pt x="12826" y="33166"/>
                </a:cubicBezTo>
                <a:cubicBezTo>
                  <a:pt x="12943" y="31917"/>
                  <a:pt x="13762" y="30961"/>
                  <a:pt x="14250" y="29439"/>
                </a:cubicBezTo>
                <a:cubicBezTo>
                  <a:pt x="14738" y="27878"/>
                  <a:pt x="15070" y="25595"/>
                  <a:pt x="14640" y="23917"/>
                </a:cubicBezTo>
                <a:cubicBezTo>
                  <a:pt x="14192" y="22239"/>
                  <a:pt x="13392" y="19430"/>
                  <a:pt x="13996" y="19430"/>
                </a:cubicBezTo>
                <a:cubicBezTo>
                  <a:pt x="14592" y="19430"/>
                  <a:pt x="14696" y="23042"/>
                  <a:pt x="15425" y="23042"/>
                </a:cubicBezTo>
                <a:cubicBezTo>
                  <a:pt x="15436" y="23042"/>
                  <a:pt x="15448" y="23041"/>
                  <a:pt x="15460" y="23039"/>
                </a:cubicBezTo>
                <a:cubicBezTo>
                  <a:pt x="16026" y="22961"/>
                  <a:pt x="15343" y="18142"/>
                  <a:pt x="14660" y="16815"/>
                </a:cubicBezTo>
                <a:cubicBezTo>
                  <a:pt x="13977" y="15508"/>
                  <a:pt x="13118" y="14240"/>
                  <a:pt x="11167" y="9947"/>
                </a:cubicBezTo>
                <a:cubicBezTo>
                  <a:pt x="10562" y="8620"/>
                  <a:pt x="8143" y="6240"/>
                  <a:pt x="7031" y="5362"/>
                </a:cubicBezTo>
                <a:cubicBezTo>
                  <a:pt x="5899" y="4484"/>
                  <a:pt x="4397" y="3137"/>
                  <a:pt x="3265" y="1537"/>
                </a:cubicBezTo>
                <a:cubicBezTo>
                  <a:pt x="2397" y="284"/>
                  <a:pt x="1558" y="1"/>
                  <a:pt x="978" y="1"/>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2994" y="1653802"/>
            <a:ext cx="306988" cy="1708032"/>
          </a:xfrm>
          <a:custGeom>
            <a:avLst/>
            <a:gdLst/>
            <a:ahLst/>
            <a:cxnLst/>
            <a:rect l="l" t="t" r="r" b="b"/>
            <a:pathLst>
              <a:path w="4801" h="26712" extrusionOk="0">
                <a:moveTo>
                  <a:pt x="118" y="0"/>
                </a:moveTo>
                <a:lnTo>
                  <a:pt x="1" y="26712"/>
                </a:lnTo>
                <a:cubicBezTo>
                  <a:pt x="3220" y="25561"/>
                  <a:pt x="2030" y="21385"/>
                  <a:pt x="1893" y="18966"/>
                </a:cubicBezTo>
                <a:cubicBezTo>
                  <a:pt x="1776" y="16546"/>
                  <a:pt x="1835" y="16429"/>
                  <a:pt x="2810" y="15161"/>
                </a:cubicBezTo>
                <a:cubicBezTo>
                  <a:pt x="3786" y="13893"/>
                  <a:pt x="4800" y="11610"/>
                  <a:pt x="4137" y="9366"/>
                </a:cubicBezTo>
                <a:cubicBezTo>
                  <a:pt x="3474" y="7122"/>
                  <a:pt x="2264" y="4781"/>
                  <a:pt x="2030" y="3024"/>
                </a:cubicBezTo>
                <a:cubicBezTo>
                  <a:pt x="1776" y="1268"/>
                  <a:pt x="118" y="0"/>
                  <a:pt x="118"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4209" y="705724"/>
            <a:ext cx="1443566" cy="4093407"/>
          </a:xfrm>
          <a:custGeom>
            <a:avLst/>
            <a:gdLst/>
            <a:ahLst/>
            <a:cxnLst/>
            <a:rect l="l" t="t" r="r" b="b"/>
            <a:pathLst>
              <a:path w="22576" h="64017" extrusionOk="0">
                <a:moveTo>
                  <a:pt x="3944" y="0"/>
                </a:moveTo>
                <a:cubicBezTo>
                  <a:pt x="3769" y="0"/>
                  <a:pt x="3652" y="68"/>
                  <a:pt x="3610" y="213"/>
                </a:cubicBezTo>
                <a:cubicBezTo>
                  <a:pt x="3356" y="1013"/>
                  <a:pt x="12136" y="8018"/>
                  <a:pt x="11356" y="8603"/>
                </a:cubicBezTo>
                <a:cubicBezTo>
                  <a:pt x="11323" y="8628"/>
                  <a:pt x="11282" y="8639"/>
                  <a:pt x="11235" y="8639"/>
                </a:cubicBezTo>
                <a:cubicBezTo>
                  <a:pt x="10548" y="8639"/>
                  <a:pt x="8480" y="6140"/>
                  <a:pt x="7889" y="6140"/>
                </a:cubicBezTo>
                <a:cubicBezTo>
                  <a:pt x="7856" y="6140"/>
                  <a:pt x="7828" y="6147"/>
                  <a:pt x="7805" y="6164"/>
                </a:cubicBezTo>
                <a:cubicBezTo>
                  <a:pt x="7356" y="6437"/>
                  <a:pt x="8839" y="8057"/>
                  <a:pt x="8839" y="8057"/>
                </a:cubicBezTo>
                <a:cubicBezTo>
                  <a:pt x="8839" y="8057"/>
                  <a:pt x="14927" y="14456"/>
                  <a:pt x="16331" y="20251"/>
                </a:cubicBezTo>
                <a:cubicBezTo>
                  <a:pt x="17756" y="26066"/>
                  <a:pt x="17287" y="26671"/>
                  <a:pt x="18439" y="30788"/>
                </a:cubicBezTo>
                <a:cubicBezTo>
                  <a:pt x="19570" y="34924"/>
                  <a:pt x="16566" y="38749"/>
                  <a:pt x="16214" y="42066"/>
                </a:cubicBezTo>
                <a:cubicBezTo>
                  <a:pt x="15863" y="45383"/>
                  <a:pt x="13112" y="49382"/>
                  <a:pt x="11278" y="50982"/>
                </a:cubicBezTo>
                <a:cubicBezTo>
                  <a:pt x="9463" y="52602"/>
                  <a:pt x="3473" y="55236"/>
                  <a:pt x="0" y="55236"/>
                </a:cubicBezTo>
                <a:lnTo>
                  <a:pt x="0" y="64016"/>
                </a:lnTo>
                <a:cubicBezTo>
                  <a:pt x="0" y="64016"/>
                  <a:pt x="2166" y="63431"/>
                  <a:pt x="7805" y="59743"/>
                </a:cubicBezTo>
                <a:cubicBezTo>
                  <a:pt x="12214" y="56875"/>
                  <a:pt x="11980" y="55431"/>
                  <a:pt x="14790" y="53675"/>
                </a:cubicBezTo>
                <a:cubicBezTo>
                  <a:pt x="17658" y="51919"/>
                  <a:pt x="20741" y="48056"/>
                  <a:pt x="20741" y="45422"/>
                </a:cubicBezTo>
                <a:cubicBezTo>
                  <a:pt x="20741" y="42787"/>
                  <a:pt x="20136" y="39939"/>
                  <a:pt x="21365" y="37188"/>
                </a:cubicBezTo>
                <a:cubicBezTo>
                  <a:pt x="22575" y="34397"/>
                  <a:pt x="21970" y="32797"/>
                  <a:pt x="21365" y="30163"/>
                </a:cubicBezTo>
                <a:cubicBezTo>
                  <a:pt x="20741" y="27529"/>
                  <a:pt x="21365" y="23061"/>
                  <a:pt x="19863" y="19978"/>
                </a:cubicBezTo>
                <a:cubicBezTo>
                  <a:pt x="18380" y="16856"/>
                  <a:pt x="17092" y="15100"/>
                  <a:pt x="16566" y="13481"/>
                </a:cubicBezTo>
                <a:cubicBezTo>
                  <a:pt x="16019" y="11842"/>
                  <a:pt x="12917" y="7940"/>
                  <a:pt x="10283" y="4896"/>
                </a:cubicBezTo>
                <a:cubicBezTo>
                  <a:pt x="8033" y="2313"/>
                  <a:pt x="4972" y="0"/>
                  <a:pt x="39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019" y="943847"/>
            <a:ext cx="409104" cy="334611"/>
          </a:xfrm>
          <a:custGeom>
            <a:avLst/>
            <a:gdLst/>
            <a:ahLst/>
            <a:cxnLst/>
            <a:rect l="l" t="t" r="r" b="b"/>
            <a:pathLst>
              <a:path w="6398" h="5233" extrusionOk="0">
                <a:moveTo>
                  <a:pt x="20" y="0"/>
                </a:moveTo>
                <a:cubicBezTo>
                  <a:pt x="7" y="0"/>
                  <a:pt x="1" y="1"/>
                  <a:pt x="1" y="1"/>
                </a:cubicBezTo>
                <a:lnTo>
                  <a:pt x="1" y="1445"/>
                </a:lnTo>
                <a:cubicBezTo>
                  <a:pt x="1" y="1445"/>
                  <a:pt x="2244" y="2401"/>
                  <a:pt x="5035" y="4684"/>
                </a:cubicBezTo>
                <a:cubicBezTo>
                  <a:pt x="5508" y="5069"/>
                  <a:pt x="5796" y="5232"/>
                  <a:pt x="5931" y="5232"/>
                </a:cubicBezTo>
                <a:cubicBezTo>
                  <a:pt x="6397" y="5232"/>
                  <a:pt x="5034" y="3283"/>
                  <a:pt x="3142" y="1816"/>
                </a:cubicBezTo>
                <a:cubicBezTo>
                  <a:pt x="929" y="80"/>
                  <a:pt x="146" y="0"/>
                  <a:pt x="20"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0450" y="69302"/>
            <a:ext cx="1811363" cy="3645042"/>
          </a:xfrm>
          <a:custGeom>
            <a:avLst/>
            <a:gdLst/>
            <a:ahLst/>
            <a:cxnLst/>
            <a:rect l="l" t="t" r="r" b="b"/>
            <a:pathLst>
              <a:path w="28328" h="57005" extrusionOk="0">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29112" y="1423928"/>
            <a:ext cx="417608" cy="585649"/>
          </a:xfrm>
          <a:custGeom>
            <a:avLst/>
            <a:gdLst/>
            <a:ahLst/>
            <a:cxnLst/>
            <a:rect l="l" t="t" r="r" b="b"/>
            <a:pathLst>
              <a:path w="6531" h="9159" extrusionOk="0">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87850" y="3139831"/>
            <a:ext cx="397211" cy="599717"/>
          </a:xfrm>
          <a:custGeom>
            <a:avLst/>
            <a:gdLst/>
            <a:ahLst/>
            <a:cxnLst/>
            <a:rect l="l" t="t" r="r" b="b"/>
            <a:pathLst>
              <a:path w="6212" h="9379" extrusionOk="0">
                <a:moveTo>
                  <a:pt x="5824" y="0"/>
                </a:moveTo>
                <a:cubicBezTo>
                  <a:pt x="5720" y="0"/>
                  <a:pt x="5564" y="146"/>
                  <a:pt x="5367" y="467"/>
                </a:cubicBezTo>
                <a:cubicBezTo>
                  <a:pt x="5367" y="467"/>
                  <a:pt x="4294" y="3277"/>
                  <a:pt x="2537" y="5579"/>
                </a:cubicBezTo>
                <a:cubicBezTo>
                  <a:pt x="781" y="7901"/>
                  <a:pt x="1" y="8896"/>
                  <a:pt x="98" y="9325"/>
                </a:cubicBezTo>
                <a:cubicBezTo>
                  <a:pt x="107" y="9361"/>
                  <a:pt x="130" y="9379"/>
                  <a:pt x="166" y="9379"/>
                </a:cubicBezTo>
                <a:cubicBezTo>
                  <a:pt x="540" y="9379"/>
                  <a:pt x="2331" y="7483"/>
                  <a:pt x="4235" y="4564"/>
                </a:cubicBezTo>
                <a:cubicBezTo>
                  <a:pt x="5867" y="2039"/>
                  <a:pt x="6211" y="0"/>
                  <a:pt x="5824"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2994" y="3962582"/>
            <a:ext cx="1507253" cy="1119186"/>
          </a:xfrm>
          <a:custGeom>
            <a:avLst/>
            <a:gdLst/>
            <a:ahLst/>
            <a:cxnLst/>
            <a:rect l="l" t="t" r="r" b="b"/>
            <a:pathLst>
              <a:path w="23572" h="17503" extrusionOk="0">
                <a:moveTo>
                  <a:pt x="23429" y="1"/>
                </a:moveTo>
                <a:cubicBezTo>
                  <a:pt x="23104" y="1"/>
                  <a:pt x="22049" y="1258"/>
                  <a:pt x="22049" y="1258"/>
                </a:cubicBezTo>
                <a:cubicBezTo>
                  <a:pt x="22049" y="1258"/>
                  <a:pt x="20098" y="4263"/>
                  <a:pt x="16059" y="6312"/>
                </a:cubicBezTo>
                <a:cubicBezTo>
                  <a:pt x="10147" y="9277"/>
                  <a:pt x="8000" y="13726"/>
                  <a:pt x="1" y="14897"/>
                </a:cubicBezTo>
                <a:lnTo>
                  <a:pt x="1" y="17472"/>
                </a:lnTo>
                <a:cubicBezTo>
                  <a:pt x="1" y="17472"/>
                  <a:pt x="201" y="17503"/>
                  <a:pt x="569" y="17503"/>
                </a:cubicBezTo>
                <a:cubicBezTo>
                  <a:pt x="1819" y="17503"/>
                  <a:pt x="5001" y="17153"/>
                  <a:pt x="8800" y="14077"/>
                </a:cubicBezTo>
                <a:cubicBezTo>
                  <a:pt x="13522" y="10273"/>
                  <a:pt x="11025" y="11307"/>
                  <a:pt x="14751" y="8907"/>
                </a:cubicBezTo>
                <a:cubicBezTo>
                  <a:pt x="19590" y="5824"/>
                  <a:pt x="22693" y="2604"/>
                  <a:pt x="23376" y="712"/>
                </a:cubicBezTo>
                <a:cubicBezTo>
                  <a:pt x="23572" y="189"/>
                  <a:pt x="23555" y="1"/>
                  <a:pt x="23429"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1882" y="2792686"/>
            <a:ext cx="295926" cy="779779"/>
          </a:xfrm>
          <a:custGeom>
            <a:avLst/>
            <a:gdLst/>
            <a:ahLst/>
            <a:cxnLst/>
            <a:rect l="l" t="t" r="r" b="b"/>
            <a:pathLst>
              <a:path w="4628" h="12195" extrusionOk="0">
                <a:moveTo>
                  <a:pt x="3537" y="0"/>
                </a:moveTo>
                <a:cubicBezTo>
                  <a:pt x="3460" y="0"/>
                  <a:pt x="3392" y="109"/>
                  <a:pt x="3339" y="355"/>
                </a:cubicBezTo>
                <a:cubicBezTo>
                  <a:pt x="3047" y="1818"/>
                  <a:pt x="3827" y="4823"/>
                  <a:pt x="3066" y="7008"/>
                </a:cubicBezTo>
                <a:cubicBezTo>
                  <a:pt x="2356" y="9067"/>
                  <a:pt x="879" y="9135"/>
                  <a:pt x="687" y="9135"/>
                </a:cubicBezTo>
                <a:cubicBezTo>
                  <a:pt x="674" y="9135"/>
                  <a:pt x="666" y="9135"/>
                  <a:pt x="666" y="9135"/>
                </a:cubicBezTo>
                <a:lnTo>
                  <a:pt x="666" y="9135"/>
                </a:lnTo>
                <a:cubicBezTo>
                  <a:pt x="666" y="9135"/>
                  <a:pt x="0" y="12195"/>
                  <a:pt x="812" y="12195"/>
                </a:cubicBezTo>
                <a:cubicBezTo>
                  <a:pt x="845" y="12195"/>
                  <a:pt x="881" y="12189"/>
                  <a:pt x="920" y="12179"/>
                </a:cubicBezTo>
                <a:cubicBezTo>
                  <a:pt x="979" y="12179"/>
                  <a:pt x="1037" y="12159"/>
                  <a:pt x="1096" y="12140"/>
                </a:cubicBezTo>
                <a:cubicBezTo>
                  <a:pt x="2052" y="11769"/>
                  <a:pt x="3125" y="10676"/>
                  <a:pt x="3847" y="9525"/>
                </a:cubicBezTo>
                <a:cubicBezTo>
                  <a:pt x="4627" y="8296"/>
                  <a:pt x="3964" y="6345"/>
                  <a:pt x="4237" y="4335"/>
                </a:cubicBezTo>
                <a:cubicBezTo>
                  <a:pt x="4480" y="2647"/>
                  <a:pt x="3914" y="0"/>
                  <a:pt x="3537"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1824" y="2404873"/>
            <a:ext cx="169703" cy="909582"/>
          </a:xfrm>
          <a:custGeom>
            <a:avLst/>
            <a:gdLst/>
            <a:ahLst/>
            <a:cxnLst/>
            <a:rect l="l" t="t" r="r" b="b"/>
            <a:pathLst>
              <a:path w="2654" h="14225" extrusionOk="0">
                <a:moveTo>
                  <a:pt x="550" y="1"/>
                </a:moveTo>
                <a:cubicBezTo>
                  <a:pt x="235" y="1"/>
                  <a:pt x="390" y="2453"/>
                  <a:pt x="937" y="4566"/>
                </a:cubicBezTo>
                <a:cubicBezTo>
                  <a:pt x="1522" y="6829"/>
                  <a:pt x="1366" y="6907"/>
                  <a:pt x="1269" y="8449"/>
                </a:cubicBezTo>
                <a:cubicBezTo>
                  <a:pt x="1190" y="9971"/>
                  <a:pt x="1015" y="10849"/>
                  <a:pt x="605" y="11980"/>
                </a:cubicBezTo>
                <a:cubicBezTo>
                  <a:pt x="195" y="13093"/>
                  <a:pt x="0" y="14224"/>
                  <a:pt x="195" y="14224"/>
                </a:cubicBezTo>
                <a:cubicBezTo>
                  <a:pt x="410" y="14224"/>
                  <a:pt x="917" y="13405"/>
                  <a:pt x="1132" y="12449"/>
                </a:cubicBezTo>
                <a:cubicBezTo>
                  <a:pt x="1366" y="11493"/>
                  <a:pt x="1854" y="10244"/>
                  <a:pt x="2264" y="8683"/>
                </a:cubicBezTo>
                <a:cubicBezTo>
                  <a:pt x="2654" y="7122"/>
                  <a:pt x="2205" y="6576"/>
                  <a:pt x="1971" y="5229"/>
                </a:cubicBezTo>
                <a:cubicBezTo>
                  <a:pt x="1717" y="3903"/>
                  <a:pt x="1288" y="2927"/>
                  <a:pt x="1288" y="1600"/>
                </a:cubicBezTo>
                <a:cubicBezTo>
                  <a:pt x="1288" y="254"/>
                  <a:pt x="625" y="39"/>
                  <a:pt x="625" y="39"/>
                </a:cubicBezTo>
                <a:cubicBezTo>
                  <a:pt x="597" y="13"/>
                  <a:pt x="572" y="1"/>
                  <a:pt x="550"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019" y="1268292"/>
            <a:ext cx="515313" cy="1133381"/>
          </a:xfrm>
          <a:custGeom>
            <a:avLst/>
            <a:gdLst/>
            <a:ahLst/>
            <a:cxnLst/>
            <a:rect l="l" t="t" r="r" b="b"/>
            <a:pathLst>
              <a:path w="8059" h="17725" extrusionOk="0">
                <a:moveTo>
                  <a:pt x="1" y="0"/>
                </a:moveTo>
                <a:lnTo>
                  <a:pt x="1" y="5190"/>
                </a:lnTo>
                <a:cubicBezTo>
                  <a:pt x="820" y="5658"/>
                  <a:pt x="1815" y="6615"/>
                  <a:pt x="2166" y="8507"/>
                </a:cubicBezTo>
                <a:cubicBezTo>
                  <a:pt x="2498" y="10419"/>
                  <a:pt x="3220" y="11785"/>
                  <a:pt x="3864" y="13073"/>
                </a:cubicBezTo>
                <a:cubicBezTo>
                  <a:pt x="4508" y="14361"/>
                  <a:pt x="4683" y="17580"/>
                  <a:pt x="5230" y="17717"/>
                </a:cubicBezTo>
                <a:cubicBezTo>
                  <a:pt x="5255" y="17722"/>
                  <a:pt x="5281" y="17725"/>
                  <a:pt x="5305" y="17725"/>
                </a:cubicBezTo>
                <a:cubicBezTo>
                  <a:pt x="5822" y="17725"/>
                  <a:pt x="6079" y="16562"/>
                  <a:pt x="5464" y="14848"/>
                </a:cubicBezTo>
                <a:cubicBezTo>
                  <a:pt x="4820" y="13073"/>
                  <a:pt x="5113" y="12956"/>
                  <a:pt x="5581" y="12117"/>
                </a:cubicBezTo>
                <a:cubicBezTo>
                  <a:pt x="6010" y="11297"/>
                  <a:pt x="3513" y="8312"/>
                  <a:pt x="3962" y="7102"/>
                </a:cubicBezTo>
                <a:cubicBezTo>
                  <a:pt x="4070" y="6817"/>
                  <a:pt x="4249" y="6711"/>
                  <a:pt x="4472" y="6711"/>
                </a:cubicBezTo>
                <a:cubicBezTo>
                  <a:pt x="5106" y="6711"/>
                  <a:pt x="6093" y="7567"/>
                  <a:pt x="6815" y="7567"/>
                </a:cubicBezTo>
                <a:cubicBezTo>
                  <a:pt x="6932" y="7567"/>
                  <a:pt x="7042" y="7545"/>
                  <a:pt x="7142" y="7493"/>
                </a:cubicBezTo>
                <a:cubicBezTo>
                  <a:pt x="8059" y="7005"/>
                  <a:pt x="6400" y="6010"/>
                  <a:pt x="5308" y="5171"/>
                </a:cubicBezTo>
                <a:cubicBezTo>
                  <a:pt x="4215" y="4351"/>
                  <a:pt x="3123" y="2927"/>
                  <a:pt x="2303" y="1620"/>
                </a:cubicBezTo>
                <a:cubicBezTo>
                  <a:pt x="1503" y="293"/>
                  <a:pt x="1" y="0"/>
                  <a:pt x="1"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28344" y="2506798"/>
            <a:ext cx="766223" cy="1714938"/>
          </a:xfrm>
          <a:custGeom>
            <a:avLst/>
            <a:gdLst/>
            <a:ahLst/>
            <a:cxnLst/>
            <a:rect l="l" t="t" r="r" b="b"/>
            <a:pathLst>
              <a:path w="11983" h="26820" extrusionOk="0">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51038" y="558975"/>
            <a:ext cx="978832" cy="1211966"/>
          </a:xfrm>
          <a:custGeom>
            <a:avLst/>
            <a:gdLst/>
            <a:ahLst/>
            <a:cxnLst/>
            <a:rect l="l" t="t" r="r" b="b"/>
            <a:pathLst>
              <a:path w="15308" h="18954" extrusionOk="0">
                <a:moveTo>
                  <a:pt x="206" y="1"/>
                </a:moveTo>
                <a:cubicBezTo>
                  <a:pt x="1" y="1"/>
                  <a:pt x="132" y="179"/>
                  <a:pt x="841" y="635"/>
                </a:cubicBezTo>
                <a:cubicBezTo>
                  <a:pt x="1017" y="732"/>
                  <a:pt x="5563" y="3093"/>
                  <a:pt x="8665" y="8615"/>
                </a:cubicBezTo>
                <a:cubicBezTo>
                  <a:pt x="11768" y="14137"/>
                  <a:pt x="13426" y="17942"/>
                  <a:pt x="14558" y="18820"/>
                </a:cubicBezTo>
                <a:cubicBezTo>
                  <a:pt x="14674" y="18912"/>
                  <a:pt x="14759" y="18954"/>
                  <a:pt x="14817" y="18954"/>
                </a:cubicBezTo>
                <a:cubicBezTo>
                  <a:pt x="15307" y="18954"/>
                  <a:pt x="13800" y="15867"/>
                  <a:pt x="12997" y="14312"/>
                </a:cubicBezTo>
                <a:cubicBezTo>
                  <a:pt x="12080" y="12576"/>
                  <a:pt x="10441" y="7932"/>
                  <a:pt x="9290" y="6118"/>
                </a:cubicBezTo>
                <a:cubicBezTo>
                  <a:pt x="8119" y="4322"/>
                  <a:pt x="5602" y="2781"/>
                  <a:pt x="4236" y="1766"/>
                </a:cubicBezTo>
                <a:cubicBezTo>
                  <a:pt x="3264" y="1086"/>
                  <a:pt x="711" y="1"/>
                  <a:pt x="206"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19825" y="-442598"/>
            <a:ext cx="1811363" cy="3645042"/>
          </a:xfrm>
          <a:custGeom>
            <a:avLst/>
            <a:gdLst/>
            <a:ahLst/>
            <a:cxnLst/>
            <a:rect l="l" t="t" r="r" b="b"/>
            <a:pathLst>
              <a:path w="28328" h="57005" extrusionOk="0">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947843">
            <a:off x="1273317" y="3615148"/>
            <a:ext cx="766224" cy="1714940"/>
          </a:xfrm>
          <a:custGeom>
            <a:avLst/>
            <a:gdLst/>
            <a:ahLst/>
            <a:cxnLst/>
            <a:rect l="l" t="t" r="r" b="b"/>
            <a:pathLst>
              <a:path w="11983" h="26820" extrusionOk="0">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061975" y="-337675"/>
            <a:ext cx="724400" cy="2011700"/>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690300" y="4412137"/>
            <a:ext cx="733868" cy="617521"/>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125285" y="-250"/>
            <a:ext cx="1018707" cy="5143387"/>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929579">
            <a:off x="8435488" y="4593828"/>
            <a:ext cx="581152" cy="650799"/>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704400" y="-59250"/>
            <a:ext cx="451908" cy="1037534"/>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3604212" y="-1031450"/>
            <a:ext cx="7194900" cy="7194900"/>
            <a:chOff x="-3604212" y="-1031450"/>
            <a:chExt cx="7194900" cy="7194900"/>
          </a:xfrm>
        </p:grpSpPr>
        <p:sp>
          <p:nvSpPr>
            <p:cNvPr id="33" name="Google Shape;33;p2"/>
            <p:cNvSpPr/>
            <p:nvPr/>
          </p:nvSpPr>
          <p:spPr>
            <a:xfrm>
              <a:off x="-1542462" y="1030300"/>
              <a:ext cx="3071400" cy="3071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972812" y="599950"/>
              <a:ext cx="3932100" cy="3932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270712" y="302050"/>
              <a:ext cx="4527900" cy="4527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973462" y="-400700"/>
              <a:ext cx="5933400" cy="5933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604212" y="-1031450"/>
              <a:ext cx="7194900" cy="7194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gradFill>
          <a:gsLst>
            <a:gs pos="0">
              <a:schemeClr val="dk2"/>
            </a:gs>
            <a:gs pos="100000">
              <a:schemeClr val="lt2"/>
            </a:gs>
          </a:gsLst>
          <a:lin ang="18900044" scaled="0"/>
        </a:gradFill>
        <a:effectLst/>
      </p:bgPr>
    </p:bg>
    <p:spTree>
      <p:nvGrpSpPr>
        <p:cNvPr id="1" name="Shape 289"/>
        <p:cNvGrpSpPr/>
        <p:nvPr/>
      </p:nvGrpSpPr>
      <p:grpSpPr>
        <a:xfrm>
          <a:off x="0" y="0"/>
          <a:ext cx="0" cy="0"/>
          <a:chOff x="0" y="0"/>
          <a:chExt cx="0" cy="0"/>
        </a:xfrm>
      </p:grpSpPr>
      <p:sp>
        <p:nvSpPr>
          <p:cNvPr id="290" name="Google Shape;290;p11"/>
          <p:cNvSpPr txBox="1">
            <a:spLocks noGrp="1"/>
          </p:cNvSpPr>
          <p:nvPr>
            <p:ph type="subTitle" idx="1"/>
          </p:nvPr>
        </p:nvSpPr>
        <p:spPr>
          <a:xfrm>
            <a:off x="1354650" y="2990575"/>
            <a:ext cx="6434700" cy="6180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91" name="Google Shape;291;p11"/>
          <p:cNvSpPr txBox="1">
            <a:spLocks noGrp="1"/>
          </p:cNvSpPr>
          <p:nvPr>
            <p:ph type="title" hasCustomPrompt="1"/>
          </p:nvPr>
        </p:nvSpPr>
        <p:spPr>
          <a:xfrm>
            <a:off x="716800" y="1534925"/>
            <a:ext cx="7710300" cy="1515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0"/>
              <a:buNone/>
              <a:defRPr sz="98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92" name="Google Shape;292;p11"/>
          <p:cNvSpPr/>
          <p:nvPr/>
        </p:nvSpPr>
        <p:spPr>
          <a:xfrm rot="2362087" flipH="1">
            <a:off x="60588" y="1051550"/>
            <a:ext cx="1042635" cy="87733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1"/>
          <p:cNvSpPr/>
          <p:nvPr/>
        </p:nvSpPr>
        <p:spPr>
          <a:xfrm rot="5400000" flipH="1">
            <a:off x="3720263" y="-4150160"/>
            <a:ext cx="1840383"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rot="6329527" flipH="1">
            <a:off x="-125891" y="-295336"/>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1"/>
          <p:cNvSpPr/>
          <p:nvPr/>
        </p:nvSpPr>
        <p:spPr>
          <a:xfrm rot="5400000" flipH="1">
            <a:off x="8067818" y="-555938"/>
            <a:ext cx="816402" cy="1874373"/>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1"/>
          <p:cNvSpPr/>
          <p:nvPr/>
        </p:nvSpPr>
        <p:spPr>
          <a:xfrm rot="538079" flipH="1">
            <a:off x="-359812" y="1719601"/>
            <a:ext cx="1019033" cy="857448"/>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1"/>
          <p:cNvSpPr/>
          <p:nvPr/>
        </p:nvSpPr>
        <p:spPr>
          <a:xfrm rot="9560681" flipH="1">
            <a:off x="6070384" y="-161951"/>
            <a:ext cx="801760" cy="67467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1"/>
          <p:cNvSpPr/>
          <p:nvPr/>
        </p:nvSpPr>
        <p:spPr>
          <a:xfrm rot="-4481061" flipH="1">
            <a:off x="7004838" y="4045970"/>
            <a:ext cx="1042639" cy="877340"/>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1"/>
          <p:cNvSpPr/>
          <p:nvPr/>
        </p:nvSpPr>
        <p:spPr>
          <a:xfrm rot="-5400000" flipH="1">
            <a:off x="3626412" y="-18397"/>
            <a:ext cx="1840383"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1"/>
          <p:cNvSpPr/>
          <p:nvPr/>
        </p:nvSpPr>
        <p:spPr>
          <a:xfrm rot="-4470473" flipH="1">
            <a:off x="8263034" y="4243067"/>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1"/>
          <p:cNvSpPr/>
          <p:nvPr/>
        </p:nvSpPr>
        <p:spPr>
          <a:xfrm rot="-5400000" flipH="1">
            <a:off x="302839" y="3804984"/>
            <a:ext cx="816402" cy="1874373"/>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1"/>
          <p:cNvSpPr/>
          <p:nvPr/>
        </p:nvSpPr>
        <p:spPr>
          <a:xfrm rot="8584896" flipH="1">
            <a:off x="8435376" y="3502897"/>
            <a:ext cx="1019032" cy="857452"/>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1"/>
          <p:cNvSpPr/>
          <p:nvPr/>
        </p:nvSpPr>
        <p:spPr>
          <a:xfrm rot="-1239319" flipH="1">
            <a:off x="2314915" y="4610694"/>
            <a:ext cx="801760" cy="67467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4" name="Google Shape;304;p11"/>
          <p:cNvGrpSpPr/>
          <p:nvPr/>
        </p:nvGrpSpPr>
        <p:grpSpPr>
          <a:xfrm flipH="1">
            <a:off x="-1074487" y="-989812"/>
            <a:ext cx="11292974" cy="7049036"/>
            <a:chOff x="-1074487" y="-989812"/>
            <a:chExt cx="11292974" cy="7049036"/>
          </a:xfrm>
        </p:grpSpPr>
        <p:grpSp>
          <p:nvGrpSpPr>
            <p:cNvPr id="305" name="Google Shape;305;p11"/>
            <p:cNvGrpSpPr/>
            <p:nvPr/>
          </p:nvGrpSpPr>
          <p:grpSpPr>
            <a:xfrm>
              <a:off x="7476363" y="3317101"/>
              <a:ext cx="2742124" cy="2742124"/>
              <a:chOff x="-1087568" y="-1126448"/>
              <a:chExt cx="2274300" cy="2274300"/>
            </a:xfrm>
          </p:grpSpPr>
          <p:sp>
            <p:nvSpPr>
              <p:cNvPr id="306" name="Google Shape;306;p11"/>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1"/>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1"/>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1"/>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11"/>
            <p:cNvGrpSpPr/>
            <p:nvPr/>
          </p:nvGrpSpPr>
          <p:grpSpPr>
            <a:xfrm>
              <a:off x="-1074487" y="-989812"/>
              <a:ext cx="2742124" cy="2742124"/>
              <a:chOff x="-1087568" y="-1126448"/>
              <a:chExt cx="2274300" cy="2274300"/>
            </a:xfrm>
          </p:grpSpPr>
          <p:sp>
            <p:nvSpPr>
              <p:cNvPr id="311" name="Google Shape;311;p11"/>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1"/>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1"/>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1"/>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5" name="Google Shape;315;p11"/>
          <p:cNvSpPr/>
          <p:nvPr/>
        </p:nvSpPr>
        <p:spPr>
          <a:xfrm>
            <a:off x="8711662" y="273438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1"/>
          <p:cNvSpPr/>
          <p:nvPr/>
        </p:nvSpPr>
        <p:spPr>
          <a:xfrm>
            <a:off x="8280025" y="1501275"/>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1"/>
          <p:cNvSpPr/>
          <p:nvPr/>
        </p:nvSpPr>
        <p:spPr>
          <a:xfrm>
            <a:off x="7763275" y="7406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1"/>
          <p:cNvSpPr/>
          <p:nvPr/>
        </p:nvSpPr>
        <p:spPr>
          <a:xfrm>
            <a:off x="8462212"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1"/>
          <p:cNvSpPr/>
          <p:nvPr/>
        </p:nvSpPr>
        <p:spPr>
          <a:xfrm>
            <a:off x="8958775"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1"/>
          <p:cNvSpPr/>
          <p:nvPr/>
        </p:nvSpPr>
        <p:spPr>
          <a:xfrm>
            <a:off x="322725" y="37410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1"/>
          <p:cNvSpPr/>
          <p:nvPr/>
        </p:nvSpPr>
        <p:spPr>
          <a:xfrm>
            <a:off x="6614111" y="34327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1"/>
          <p:cNvSpPr/>
          <p:nvPr/>
        </p:nvSpPr>
        <p:spPr>
          <a:xfrm>
            <a:off x="575675" y="3188113"/>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1"/>
          <p:cNvSpPr/>
          <p:nvPr/>
        </p:nvSpPr>
        <p:spPr>
          <a:xfrm>
            <a:off x="615662" y="740638"/>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1"/>
          <p:cNvSpPr/>
          <p:nvPr/>
        </p:nvSpPr>
        <p:spPr>
          <a:xfrm>
            <a:off x="1225547" y="29868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1"/>
          <p:cNvSpPr/>
          <p:nvPr/>
        </p:nvSpPr>
        <p:spPr>
          <a:xfrm>
            <a:off x="167987" y="436088"/>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1"/>
          <p:cNvSpPr/>
          <p:nvPr/>
        </p:nvSpPr>
        <p:spPr>
          <a:xfrm>
            <a:off x="8081311" y="47602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4">
    <p:bg>
      <p:bgPr>
        <a:gradFill>
          <a:gsLst>
            <a:gs pos="0">
              <a:schemeClr val="dk2"/>
            </a:gs>
            <a:gs pos="100000">
              <a:schemeClr val="lt2"/>
            </a:gs>
          </a:gsLst>
          <a:lin ang="18900044" scaled="0"/>
        </a:gradFill>
        <a:effectLst/>
      </p:bgPr>
    </p:bg>
    <p:spTree>
      <p:nvGrpSpPr>
        <p:cNvPr id="1" name="Shape 328"/>
        <p:cNvGrpSpPr/>
        <p:nvPr/>
      </p:nvGrpSpPr>
      <p:grpSpPr>
        <a:xfrm>
          <a:off x="0" y="0"/>
          <a:ext cx="0" cy="0"/>
          <a:chOff x="0" y="0"/>
          <a:chExt cx="0" cy="0"/>
        </a:xfrm>
      </p:grpSpPr>
      <p:sp>
        <p:nvSpPr>
          <p:cNvPr id="329" name="Google Shape;329;p13"/>
          <p:cNvSpPr txBox="1">
            <a:spLocks noGrp="1"/>
          </p:cNvSpPr>
          <p:nvPr>
            <p:ph type="title"/>
          </p:nvPr>
        </p:nvSpPr>
        <p:spPr>
          <a:xfrm>
            <a:off x="1499100" y="458900"/>
            <a:ext cx="6145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0" name="Google Shape;330;p13">
            <a:hlinkClick r:id="rId2" action="ppaction://hlinksldjump"/>
          </p:cNvPr>
          <p:cNvSpPr txBox="1">
            <a:spLocks noGrp="1"/>
          </p:cNvSpPr>
          <p:nvPr>
            <p:ph type="title" idx="2" hasCustomPrompt="1"/>
          </p:nvPr>
        </p:nvSpPr>
        <p:spPr>
          <a:xfrm>
            <a:off x="2281757" y="1170900"/>
            <a:ext cx="1176900" cy="91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0"/>
              <a:buNone/>
              <a:defRPr sz="3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31" name="Google Shape;331;p13">
            <a:hlinkClick r:id="rId2" action="ppaction://hlinksldjump"/>
          </p:cNvPr>
          <p:cNvSpPr txBox="1">
            <a:spLocks noGrp="1"/>
          </p:cNvSpPr>
          <p:nvPr>
            <p:ph type="subTitle" idx="1"/>
          </p:nvPr>
        </p:nvSpPr>
        <p:spPr>
          <a:xfrm>
            <a:off x="1280799" y="1711050"/>
            <a:ext cx="3178800" cy="49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2000"/>
              <a:buFont typeface="Chewy"/>
              <a:buNone/>
              <a:defRPr sz="22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2" name="Google Shape;332;p13"/>
          <p:cNvSpPr txBox="1">
            <a:spLocks noGrp="1"/>
          </p:cNvSpPr>
          <p:nvPr>
            <p:ph type="subTitle" idx="3"/>
          </p:nvPr>
        </p:nvSpPr>
        <p:spPr>
          <a:xfrm>
            <a:off x="1690600" y="2101400"/>
            <a:ext cx="23592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2000"/>
              <a:buFont typeface="Chewy"/>
              <a:buNone/>
              <a:defRPr sz="1400" b="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3" name="Google Shape;333;p13">
            <a:hlinkClick r:id="" action="ppaction://noaction"/>
          </p:cNvPr>
          <p:cNvSpPr txBox="1">
            <a:spLocks noGrp="1"/>
          </p:cNvSpPr>
          <p:nvPr>
            <p:ph type="title" idx="4" hasCustomPrompt="1"/>
          </p:nvPr>
        </p:nvSpPr>
        <p:spPr>
          <a:xfrm>
            <a:off x="2281758" y="2981088"/>
            <a:ext cx="1176900" cy="91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0"/>
              <a:buNone/>
              <a:defRPr sz="3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34" name="Google Shape;334;p13">
            <a:hlinkClick r:id="" action="ppaction://noaction"/>
          </p:cNvPr>
          <p:cNvSpPr txBox="1">
            <a:spLocks noGrp="1"/>
          </p:cNvSpPr>
          <p:nvPr>
            <p:ph type="subTitle" idx="5"/>
          </p:nvPr>
        </p:nvSpPr>
        <p:spPr>
          <a:xfrm>
            <a:off x="1280799" y="3533000"/>
            <a:ext cx="3178800" cy="49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2000"/>
              <a:buFont typeface="Chewy"/>
              <a:buNone/>
              <a:defRPr sz="22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5" name="Google Shape;335;p13"/>
          <p:cNvSpPr txBox="1">
            <a:spLocks noGrp="1"/>
          </p:cNvSpPr>
          <p:nvPr>
            <p:ph type="subTitle" idx="6"/>
          </p:nvPr>
        </p:nvSpPr>
        <p:spPr>
          <a:xfrm>
            <a:off x="1690600" y="3920947"/>
            <a:ext cx="23592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2000"/>
              <a:buFont typeface="Chewy"/>
              <a:buNone/>
              <a:defRPr sz="1400" b="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6" name="Google Shape;336;p13">
            <a:hlinkClick r:id="" action="ppaction://noaction"/>
          </p:cNvPr>
          <p:cNvSpPr txBox="1">
            <a:spLocks noGrp="1"/>
          </p:cNvSpPr>
          <p:nvPr>
            <p:ph type="title" idx="7" hasCustomPrompt="1"/>
          </p:nvPr>
        </p:nvSpPr>
        <p:spPr>
          <a:xfrm>
            <a:off x="5622283" y="1174250"/>
            <a:ext cx="1176900" cy="91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0"/>
              <a:buNone/>
              <a:defRPr sz="3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37" name="Google Shape;337;p13">
            <a:hlinkClick r:id="" action="ppaction://noaction"/>
          </p:cNvPr>
          <p:cNvSpPr txBox="1">
            <a:spLocks noGrp="1"/>
          </p:cNvSpPr>
          <p:nvPr>
            <p:ph type="subTitle" idx="8"/>
          </p:nvPr>
        </p:nvSpPr>
        <p:spPr>
          <a:xfrm>
            <a:off x="4621326" y="1711050"/>
            <a:ext cx="3178800" cy="49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2000"/>
              <a:buFont typeface="Chewy"/>
              <a:buNone/>
              <a:defRPr sz="22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8" name="Google Shape;338;p13"/>
          <p:cNvSpPr txBox="1">
            <a:spLocks noGrp="1"/>
          </p:cNvSpPr>
          <p:nvPr>
            <p:ph type="subTitle" idx="9"/>
          </p:nvPr>
        </p:nvSpPr>
        <p:spPr>
          <a:xfrm>
            <a:off x="5031125" y="2108146"/>
            <a:ext cx="23592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2000"/>
              <a:buFont typeface="Chewy"/>
              <a:buNone/>
              <a:defRPr sz="1400" b="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9" name="Google Shape;339;p13">
            <a:hlinkClick r:id="rId2" action="ppaction://hlinksldjump"/>
          </p:cNvPr>
          <p:cNvSpPr txBox="1">
            <a:spLocks noGrp="1"/>
          </p:cNvSpPr>
          <p:nvPr>
            <p:ph type="title" idx="13" hasCustomPrompt="1"/>
          </p:nvPr>
        </p:nvSpPr>
        <p:spPr>
          <a:xfrm>
            <a:off x="5622283" y="2981088"/>
            <a:ext cx="1176900" cy="91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0"/>
              <a:buNone/>
              <a:defRPr sz="3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40" name="Google Shape;340;p13">
            <a:hlinkClick r:id="rId2" action="ppaction://hlinksldjump"/>
          </p:cNvPr>
          <p:cNvSpPr txBox="1">
            <a:spLocks noGrp="1"/>
          </p:cNvSpPr>
          <p:nvPr>
            <p:ph type="subTitle" idx="14"/>
          </p:nvPr>
        </p:nvSpPr>
        <p:spPr>
          <a:xfrm>
            <a:off x="4684401" y="3523350"/>
            <a:ext cx="3178800" cy="49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2000"/>
              <a:buFont typeface="Chewy"/>
              <a:buNone/>
              <a:defRPr sz="22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1" name="Google Shape;341;p13"/>
          <p:cNvSpPr txBox="1">
            <a:spLocks noGrp="1"/>
          </p:cNvSpPr>
          <p:nvPr>
            <p:ph type="subTitle" idx="15"/>
          </p:nvPr>
        </p:nvSpPr>
        <p:spPr>
          <a:xfrm>
            <a:off x="5031125" y="3916323"/>
            <a:ext cx="23592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2000"/>
              <a:buFont typeface="Chewy"/>
              <a:buNone/>
              <a:defRPr sz="1400" b="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2" name="Google Shape;342;p13"/>
          <p:cNvSpPr/>
          <p:nvPr/>
        </p:nvSpPr>
        <p:spPr>
          <a:xfrm>
            <a:off x="8061975" y="-337675"/>
            <a:ext cx="724400" cy="2011700"/>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a:off x="7690300" y="4412137"/>
            <a:ext cx="733868" cy="617521"/>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3"/>
          <p:cNvSpPr/>
          <p:nvPr/>
        </p:nvSpPr>
        <p:spPr>
          <a:xfrm>
            <a:off x="8125285" y="-250"/>
            <a:ext cx="1018707" cy="5143387"/>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3"/>
          <p:cNvSpPr/>
          <p:nvPr/>
        </p:nvSpPr>
        <p:spPr>
          <a:xfrm rot="-929579">
            <a:off x="8435488" y="4593828"/>
            <a:ext cx="581152" cy="650799"/>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8704400" y="-59250"/>
            <a:ext cx="451908" cy="1037534"/>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3"/>
          <p:cNvSpPr/>
          <p:nvPr/>
        </p:nvSpPr>
        <p:spPr>
          <a:xfrm rot="10800000">
            <a:off x="320183" y="3471846"/>
            <a:ext cx="724400" cy="2011700"/>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3"/>
          <p:cNvSpPr/>
          <p:nvPr/>
        </p:nvSpPr>
        <p:spPr>
          <a:xfrm rot="10800000">
            <a:off x="682390" y="116213"/>
            <a:ext cx="733868" cy="617521"/>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rot="10800000">
            <a:off x="-37434" y="2735"/>
            <a:ext cx="1018707" cy="5143387"/>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rot="9870421">
            <a:off x="89918" y="-98755"/>
            <a:ext cx="581152" cy="650799"/>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3"/>
          <p:cNvSpPr/>
          <p:nvPr/>
        </p:nvSpPr>
        <p:spPr>
          <a:xfrm rot="10800000">
            <a:off x="-49750" y="4167587"/>
            <a:ext cx="451908" cy="1037534"/>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2" name="Google Shape;352;p13"/>
          <p:cNvGrpSpPr/>
          <p:nvPr/>
        </p:nvGrpSpPr>
        <p:grpSpPr>
          <a:xfrm>
            <a:off x="-1361400" y="1281988"/>
            <a:ext cx="2742124" cy="2742124"/>
            <a:chOff x="-1087568" y="-1126448"/>
            <a:chExt cx="2274300" cy="2274300"/>
          </a:xfrm>
        </p:grpSpPr>
        <p:sp>
          <p:nvSpPr>
            <p:cNvPr id="353" name="Google Shape;353;p13"/>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3"/>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3"/>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3"/>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 name="Google Shape;357;p13"/>
          <p:cNvGrpSpPr/>
          <p:nvPr/>
        </p:nvGrpSpPr>
        <p:grpSpPr>
          <a:xfrm>
            <a:off x="7751225" y="1281988"/>
            <a:ext cx="2742124" cy="2742124"/>
            <a:chOff x="-1087568" y="-1126448"/>
            <a:chExt cx="2274300" cy="2274300"/>
          </a:xfrm>
        </p:grpSpPr>
        <p:sp>
          <p:nvSpPr>
            <p:cNvPr id="358" name="Google Shape;358;p13"/>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3"/>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3"/>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3"/>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 name="Google Shape;362;p13"/>
          <p:cNvSpPr/>
          <p:nvPr/>
        </p:nvSpPr>
        <p:spPr>
          <a:xfrm flipH="1">
            <a:off x="8630675" y="2109475"/>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3"/>
          <p:cNvSpPr/>
          <p:nvPr/>
        </p:nvSpPr>
        <p:spPr>
          <a:xfrm flipH="1">
            <a:off x="78863" y="39192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3"/>
          <p:cNvSpPr/>
          <p:nvPr/>
        </p:nvSpPr>
        <p:spPr>
          <a:xfrm flipH="1">
            <a:off x="8241981" y="4402838"/>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3"/>
          <p:cNvSpPr/>
          <p:nvPr/>
        </p:nvSpPr>
        <p:spPr>
          <a:xfrm flipH="1">
            <a:off x="8603836" y="48421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3"/>
          <p:cNvSpPr/>
          <p:nvPr/>
        </p:nvSpPr>
        <p:spPr>
          <a:xfrm flipH="1">
            <a:off x="402150" y="12413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3"/>
          <p:cNvSpPr/>
          <p:nvPr/>
        </p:nvSpPr>
        <p:spPr>
          <a:xfrm flipH="1">
            <a:off x="8920736" y="17581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3"/>
          <p:cNvSpPr/>
          <p:nvPr/>
        </p:nvSpPr>
        <p:spPr>
          <a:xfrm flipH="1">
            <a:off x="562260"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3"/>
          <p:cNvSpPr/>
          <p:nvPr/>
        </p:nvSpPr>
        <p:spPr>
          <a:xfrm flipH="1">
            <a:off x="125199"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3"/>
          <p:cNvSpPr/>
          <p:nvPr/>
        </p:nvSpPr>
        <p:spPr>
          <a:xfrm flipH="1">
            <a:off x="8874400" y="380153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3"/>
          <p:cNvSpPr/>
          <p:nvPr/>
        </p:nvSpPr>
        <p:spPr>
          <a:xfrm flipH="1">
            <a:off x="6433321" y="481462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3"/>
          <p:cNvSpPr/>
          <p:nvPr/>
        </p:nvSpPr>
        <p:spPr>
          <a:xfrm flipH="1">
            <a:off x="1629421" y="1261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3"/>
          <p:cNvSpPr/>
          <p:nvPr/>
        </p:nvSpPr>
        <p:spPr>
          <a:xfrm flipH="1">
            <a:off x="8241971" y="1261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CUSTOM_10">
    <p:bg>
      <p:bgPr>
        <a:gradFill>
          <a:gsLst>
            <a:gs pos="0">
              <a:schemeClr val="dk2"/>
            </a:gs>
            <a:gs pos="100000">
              <a:schemeClr val="lt2"/>
            </a:gs>
          </a:gsLst>
          <a:lin ang="10800025" scaled="0"/>
        </a:gradFill>
        <a:effectLst/>
      </p:bgPr>
    </p:bg>
    <p:spTree>
      <p:nvGrpSpPr>
        <p:cNvPr id="1" name="Shape 374"/>
        <p:cNvGrpSpPr/>
        <p:nvPr/>
      </p:nvGrpSpPr>
      <p:grpSpPr>
        <a:xfrm>
          <a:off x="0" y="0"/>
          <a:ext cx="0" cy="0"/>
          <a:chOff x="0" y="0"/>
          <a:chExt cx="0" cy="0"/>
        </a:xfrm>
      </p:grpSpPr>
      <p:sp>
        <p:nvSpPr>
          <p:cNvPr id="375" name="Google Shape;375;p14"/>
          <p:cNvSpPr txBox="1">
            <a:spLocks noGrp="1"/>
          </p:cNvSpPr>
          <p:nvPr>
            <p:ph type="title"/>
          </p:nvPr>
        </p:nvSpPr>
        <p:spPr>
          <a:xfrm>
            <a:off x="483100" y="2529125"/>
            <a:ext cx="4731300" cy="530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3600"/>
              <a:buNone/>
              <a:defRPr sz="35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76" name="Google Shape;376;p14"/>
          <p:cNvSpPr txBox="1">
            <a:spLocks noGrp="1"/>
          </p:cNvSpPr>
          <p:nvPr>
            <p:ph type="subTitle" idx="1"/>
          </p:nvPr>
        </p:nvSpPr>
        <p:spPr>
          <a:xfrm>
            <a:off x="1251850" y="3116825"/>
            <a:ext cx="3162600" cy="695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77" name="Google Shape;377;p14"/>
          <p:cNvSpPr txBox="1">
            <a:spLocks noGrp="1"/>
          </p:cNvSpPr>
          <p:nvPr>
            <p:ph type="title" idx="2" hasCustomPrompt="1"/>
          </p:nvPr>
        </p:nvSpPr>
        <p:spPr>
          <a:xfrm>
            <a:off x="1913350" y="1331263"/>
            <a:ext cx="1839600" cy="1153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12000"/>
              <a:buNone/>
              <a:defRPr sz="6500"/>
            </a:lvl1pPr>
            <a:lvl2pPr lvl="1" algn="ctr" rtl="0">
              <a:spcBef>
                <a:spcPts val="0"/>
              </a:spcBef>
              <a:spcAft>
                <a:spcPts val="0"/>
              </a:spcAft>
              <a:buClr>
                <a:schemeClr val="accent5"/>
              </a:buClr>
              <a:buSzPts val="12000"/>
              <a:buNone/>
              <a:defRPr sz="12000">
                <a:solidFill>
                  <a:schemeClr val="accent5"/>
                </a:solidFill>
              </a:defRPr>
            </a:lvl2pPr>
            <a:lvl3pPr lvl="2" algn="ctr" rtl="0">
              <a:spcBef>
                <a:spcPts val="0"/>
              </a:spcBef>
              <a:spcAft>
                <a:spcPts val="0"/>
              </a:spcAft>
              <a:buClr>
                <a:schemeClr val="accent5"/>
              </a:buClr>
              <a:buSzPts val="12000"/>
              <a:buNone/>
              <a:defRPr sz="12000">
                <a:solidFill>
                  <a:schemeClr val="accent5"/>
                </a:solidFill>
              </a:defRPr>
            </a:lvl3pPr>
            <a:lvl4pPr lvl="3" algn="ctr" rtl="0">
              <a:spcBef>
                <a:spcPts val="0"/>
              </a:spcBef>
              <a:spcAft>
                <a:spcPts val="0"/>
              </a:spcAft>
              <a:buClr>
                <a:schemeClr val="accent5"/>
              </a:buClr>
              <a:buSzPts val="12000"/>
              <a:buNone/>
              <a:defRPr sz="12000">
                <a:solidFill>
                  <a:schemeClr val="accent5"/>
                </a:solidFill>
              </a:defRPr>
            </a:lvl4pPr>
            <a:lvl5pPr lvl="4" algn="ctr" rtl="0">
              <a:spcBef>
                <a:spcPts val="0"/>
              </a:spcBef>
              <a:spcAft>
                <a:spcPts val="0"/>
              </a:spcAft>
              <a:buClr>
                <a:schemeClr val="accent5"/>
              </a:buClr>
              <a:buSzPts val="12000"/>
              <a:buNone/>
              <a:defRPr sz="12000">
                <a:solidFill>
                  <a:schemeClr val="accent5"/>
                </a:solidFill>
              </a:defRPr>
            </a:lvl5pPr>
            <a:lvl6pPr lvl="5" algn="ctr" rtl="0">
              <a:spcBef>
                <a:spcPts val="0"/>
              </a:spcBef>
              <a:spcAft>
                <a:spcPts val="0"/>
              </a:spcAft>
              <a:buClr>
                <a:schemeClr val="accent5"/>
              </a:buClr>
              <a:buSzPts val="12000"/>
              <a:buNone/>
              <a:defRPr sz="12000">
                <a:solidFill>
                  <a:schemeClr val="accent5"/>
                </a:solidFill>
              </a:defRPr>
            </a:lvl6pPr>
            <a:lvl7pPr lvl="6" algn="ctr" rtl="0">
              <a:spcBef>
                <a:spcPts val="0"/>
              </a:spcBef>
              <a:spcAft>
                <a:spcPts val="0"/>
              </a:spcAft>
              <a:buClr>
                <a:schemeClr val="accent5"/>
              </a:buClr>
              <a:buSzPts val="12000"/>
              <a:buNone/>
              <a:defRPr sz="12000">
                <a:solidFill>
                  <a:schemeClr val="accent5"/>
                </a:solidFill>
              </a:defRPr>
            </a:lvl7pPr>
            <a:lvl8pPr lvl="7" algn="ctr" rtl="0">
              <a:spcBef>
                <a:spcPts val="0"/>
              </a:spcBef>
              <a:spcAft>
                <a:spcPts val="0"/>
              </a:spcAft>
              <a:buClr>
                <a:schemeClr val="accent5"/>
              </a:buClr>
              <a:buSzPts val="12000"/>
              <a:buNone/>
              <a:defRPr sz="12000">
                <a:solidFill>
                  <a:schemeClr val="accent5"/>
                </a:solidFill>
              </a:defRPr>
            </a:lvl8pPr>
            <a:lvl9pPr lvl="8" algn="ctr" rtl="0">
              <a:spcBef>
                <a:spcPts val="0"/>
              </a:spcBef>
              <a:spcAft>
                <a:spcPts val="0"/>
              </a:spcAft>
              <a:buClr>
                <a:schemeClr val="accent5"/>
              </a:buClr>
              <a:buSzPts val="12000"/>
              <a:buNone/>
              <a:defRPr sz="12000">
                <a:solidFill>
                  <a:schemeClr val="accent5"/>
                </a:solidFill>
              </a:defRPr>
            </a:lvl9pPr>
          </a:lstStyle>
          <a:p>
            <a:r>
              <a:t>xx%</a:t>
            </a:r>
          </a:p>
        </p:txBody>
      </p:sp>
      <p:sp>
        <p:nvSpPr>
          <p:cNvPr id="378" name="Google Shape;378;p14"/>
          <p:cNvSpPr/>
          <p:nvPr/>
        </p:nvSpPr>
        <p:spPr>
          <a:xfrm rot="-538783" flipH="1">
            <a:off x="625612" y="4448310"/>
            <a:ext cx="834279" cy="99245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rot="-194745" flipH="1">
            <a:off x="648788" y="-78173"/>
            <a:ext cx="787928" cy="1269373"/>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p:nvPr/>
        </p:nvSpPr>
        <p:spPr>
          <a:xfrm rot="10800000" flipH="1">
            <a:off x="10777" y="4087887"/>
            <a:ext cx="673666" cy="1085328"/>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4"/>
          <p:cNvSpPr/>
          <p:nvPr/>
        </p:nvSpPr>
        <p:spPr>
          <a:xfrm rot="10800000" flipH="1">
            <a:off x="-85327" y="854907"/>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rot="10800000" flipH="1">
            <a:off x="-46821" y="-29735"/>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4"/>
          <p:cNvSpPr/>
          <p:nvPr/>
        </p:nvSpPr>
        <p:spPr>
          <a:xfrm rot="10800000" flipH="1">
            <a:off x="-39623" y="-173562"/>
            <a:ext cx="1274725" cy="5401787"/>
          </a:xfrm>
          <a:custGeom>
            <a:avLst/>
            <a:gdLst/>
            <a:ahLst/>
            <a:cxnLst/>
            <a:rect l="l" t="t" r="r" b="b"/>
            <a:pathLst>
              <a:path w="9601" h="40683" extrusionOk="0">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4"/>
          <p:cNvSpPr/>
          <p:nvPr/>
        </p:nvSpPr>
        <p:spPr>
          <a:xfrm rot="10800000" flipH="1">
            <a:off x="269091" y="2788161"/>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4"/>
          <p:cNvSpPr/>
          <p:nvPr/>
        </p:nvSpPr>
        <p:spPr>
          <a:xfrm rot="10800000" flipH="1">
            <a:off x="560216" y="365517"/>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4"/>
          <p:cNvSpPr/>
          <p:nvPr/>
        </p:nvSpPr>
        <p:spPr>
          <a:xfrm rot="10800000" flipH="1">
            <a:off x="426654" y="248198"/>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4"/>
          <p:cNvSpPr/>
          <p:nvPr/>
        </p:nvSpPr>
        <p:spPr>
          <a:xfrm rot="10800000" flipH="1">
            <a:off x="269104" y="4804911"/>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4"/>
          <p:cNvSpPr/>
          <p:nvPr/>
        </p:nvSpPr>
        <p:spPr>
          <a:xfrm rot="10800000" flipH="1">
            <a:off x="729027" y="486492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4"/>
          <p:cNvSpPr/>
          <p:nvPr/>
        </p:nvSpPr>
        <p:spPr>
          <a:xfrm rot="10800000" flipH="1">
            <a:off x="5912329" y="4864936"/>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4"/>
          <p:cNvSpPr/>
          <p:nvPr/>
        </p:nvSpPr>
        <p:spPr>
          <a:xfrm rot="10800000" flipH="1">
            <a:off x="4968066" y="3745911"/>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4"/>
          <p:cNvSpPr/>
          <p:nvPr/>
        </p:nvSpPr>
        <p:spPr>
          <a:xfrm rot="10800000" flipH="1">
            <a:off x="8280016" y="1331267"/>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4"/>
          <p:cNvSpPr/>
          <p:nvPr/>
        </p:nvSpPr>
        <p:spPr>
          <a:xfrm rot="10800000" flipH="1">
            <a:off x="8803852" y="2176707"/>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4"/>
          <p:cNvSpPr/>
          <p:nvPr/>
        </p:nvSpPr>
        <p:spPr>
          <a:xfrm rot="10800000" flipH="1">
            <a:off x="8280029" y="247086"/>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4" name="Google Shape;394;p14"/>
          <p:cNvGrpSpPr/>
          <p:nvPr/>
        </p:nvGrpSpPr>
        <p:grpSpPr>
          <a:xfrm>
            <a:off x="5493609" y="1473250"/>
            <a:ext cx="7174183" cy="7174183"/>
            <a:chOff x="-3791416" y="-1218645"/>
            <a:chExt cx="7569300" cy="7569300"/>
          </a:xfrm>
        </p:grpSpPr>
        <p:sp>
          <p:nvSpPr>
            <p:cNvPr id="395" name="Google Shape;395;p14"/>
            <p:cNvSpPr/>
            <p:nvPr/>
          </p:nvSpPr>
          <p:spPr>
            <a:xfrm>
              <a:off x="-1542462" y="1030300"/>
              <a:ext cx="3071400" cy="3071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4"/>
            <p:cNvSpPr/>
            <p:nvPr/>
          </p:nvSpPr>
          <p:spPr>
            <a:xfrm>
              <a:off x="-1972812" y="599950"/>
              <a:ext cx="3932100" cy="3932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4"/>
            <p:cNvSpPr/>
            <p:nvPr/>
          </p:nvSpPr>
          <p:spPr>
            <a:xfrm>
              <a:off x="-2270712" y="302050"/>
              <a:ext cx="4527900" cy="4527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4"/>
            <p:cNvSpPr/>
            <p:nvPr/>
          </p:nvSpPr>
          <p:spPr>
            <a:xfrm>
              <a:off x="-2973462" y="-400700"/>
              <a:ext cx="5933400" cy="5933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4"/>
            <p:cNvSpPr/>
            <p:nvPr/>
          </p:nvSpPr>
          <p:spPr>
            <a:xfrm>
              <a:off x="-3791416" y="-1218645"/>
              <a:ext cx="7569300" cy="7569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2">
  <p:cSld name="CUSTOM_11">
    <p:bg>
      <p:bgPr>
        <a:gradFill>
          <a:gsLst>
            <a:gs pos="0">
              <a:schemeClr val="lt2"/>
            </a:gs>
            <a:gs pos="100000">
              <a:schemeClr val="dk2"/>
            </a:gs>
          </a:gsLst>
          <a:lin ang="10800025" scaled="0"/>
        </a:gradFill>
        <a:effectLst/>
      </p:bgPr>
    </p:bg>
    <p:spTree>
      <p:nvGrpSpPr>
        <p:cNvPr id="1" name="Shape 400"/>
        <p:cNvGrpSpPr/>
        <p:nvPr/>
      </p:nvGrpSpPr>
      <p:grpSpPr>
        <a:xfrm>
          <a:off x="0" y="0"/>
          <a:ext cx="0" cy="0"/>
          <a:chOff x="0" y="0"/>
          <a:chExt cx="0" cy="0"/>
        </a:xfrm>
      </p:grpSpPr>
      <p:sp>
        <p:nvSpPr>
          <p:cNvPr id="401" name="Google Shape;401;p15"/>
          <p:cNvSpPr txBox="1">
            <a:spLocks noGrp="1"/>
          </p:cNvSpPr>
          <p:nvPr>
            <p:ph type="title"/>
          </p:nvPr>
        </p:nvSpPr>
        <p:spPr>
          <a:xfrm>
            <a:off x="4147675" y="2529125"/>
            <a:ext cx="4731300" cy="530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3600"/>
              <a:buNone/>
              <a:defRPr sz="35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2" name="Google Shape;402;p15"/>
          <p:cNvSpPr txBox="1">
            <a:spLocks noGrp="1"/>
          </p:cNvSpPr>
          <p:nvPr>
            <p:ph type="subTitle" idx="1"/>
          </p:nvPr>
        </p:nvSpPr>
        <p:spPr>
          <a:xfrm>
            <a:off x="4931875" y="3116825"/>
            <a:ext cx="3131700" cy="695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03" name="Google Shape;403;p15"/>
          <p:cNvSpPr txBox="1">
            <a:spLocks noGrp="1"/>
          </p:cNvSpPr>
          <p:nvPr>
            <p:ph type="title" idx="2" hasCustomPrompt="1"/>
          </p:nvPr>
        </p:nvSpPr>
        <p:spPr>
          <a:xfrm>
            <a:off x="5577925" y="1331263"/>
            <a:ext cx="1839600" cy="1153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12000"/>
              <a:buNone/>
              <a:defRPr sz="6500"/>
            </a:lvl1pPr>
            <a:lvl2pPr lvl="1" algn="ctr" rtl="0">
              <a:spcBef>
                <a:spcPts val="0"/>
              </a:spcBef>
              <a:spcAft>
                <a:spcPts val="0"/>
              </a:spcAft>
              <a:buClr>
                <a:schemeClr val="accent5"/>
              </a:buClr>
              <a:buSzPts val="12000"/>
              <a:buNone/>
              <a:defRPr sz="12000">
                <a:solidFill>
                  <a:schemeClr val="accent5"/>
                </a:solidFill>
              </a:defRPr>
            </a:lvl2pPr>
            <a:lvl3pPr lvl="2" algn="ctr" rtl="0">
              <a:spcBef>
                <a:spcPts val="0"/>
              </a:spcBef>
              <a:spcAft>
                <a:spcPts val="0"/>
              </a:spcAft>
              <a:buClr>
                <a:schemeClr val="accent5"/>
              </a:buClr>
              <a:buSzPts val="12000"/>
              <a:buNone/>
              <a:defRPr sz="12000">
                <a:solidFill>
                  <a:schemeClr val="accent5"/>
                </a:solidFill>
              </a:defRPr>
            </a:lvl3pPr>
            <a:lvl4pPr lvl="3" algn="ctr" rtl="0">
              <a:spcBef>
                <a:spcPts val="0"/>
              </a:spcBef>
              <a:spcAft>
                <a:spcPts val="0"/>
              </a:spcAft>
              <a:buClr>
                <a:schemeClr val="accent5"/>
              </a:buClr>
              <a:buSzPts val="12000"/>
              <a:buNone/>
              <a:defRPr sz="12000">
                <a:solidFill>
                  <a:schemeClr val="accent5"/>
                </a:solidFill>
              </a:defRPr>
            </a:lvl4pPr>
            <a:lvl5pPr lvl="4" algn="ctr" rtl="0">
              <a:spcBef>
                <a:spcPts val="0"/>
              </a:spcBef>
              <a:spcAft>
                <a:spcPts val="0"/>
              </a:spcAft>
              <a:buClr>
                <a:schemeClr val="accent5"/>
              </a:buClr>
              <a:buSzPts val="12000"/>
              <a:buNone/>
              <a:defRPr sz="12000">
                <a:solidFill>
                  <a:schemeClr val="accent5"/>
                </a:solidFill>
              </a:defRPr>
            </a:lvl5pPr>
            <a:lvl6pPr lvl="5" algn="ctr" rtl="0">
              <a:spcBef>
                <a:spcPts val="0"/>
              </a:spcBef>
              <a:spcAft>
                <a:spcPts val="0"/>
              </a:spcAft>
              <a:buClr>
                <a:schemeClr val="accent5"/>
              </a:buClr>
              <a:buSzPts val="12000"/>
              <a:buNone/>
              <a:defRPr sz="12000">
                <a:solidFill>
                  <a:schemeClr val="accent5"/>
                </a:solidFill>
              </a:defRPr>
            </a:lvl6pPr>
            <a:lvl7pPr lvl="6" algn="ctr" rtl="0">
              <a:spcBef>
                <a:spcPts val="0"/>
              </a:spcBef>
              <a:spcAft>
                <a:spcPts val="0"/>
              </a:spcAft>
              <a:buClr>
                <a:schemeClr val="accent5"/>
              </a:buClr>
              <a:buSzPts val="12000"/>
              <a:buNone/>
              <a:defRPr sz="12000">
                <a:solidFill>
                  <a:schemeClr val="accent5"/>
                </a:solidFill>
              </a:defRPr>
            </a:lvl7pPr>
            <a:lvl8pPr lvl="7" algn="ctr" rtl="0">
              <a:spcBef>
                <a:spcPts val="0"/>
              </a:spcBef>
              <a:spcAft>
                <a:spcPts val="0"/>
              </a:spcAft>
              <a:buClr>
                <a:schemeClr val="accent5"/>
              </a:buClr>
              <a:buSzPts val="12000"/>
              <a:buNone/>
              <a:defRPr sz="12000">
                <a:solidFill>
                  <a:schemeClr val="accent5"/>
                </a:solidFill>
              </a:defRPr>
            </a:lvl8pPr>
            <a:lvl9pPr lvl="8" algn="ctr" rtl="0">
              <a:spcBef>
                <a:spcPts val="0"/>
              </a:spcBef>
              <a:spcAft>
                <a:spcPts val="0"/>
              </a:spcAft>
              <a:buClr>
                <a:schemeClr val="accent5"/>
              </a:buClr>
              <a:buSzPts val="12000"/>
              <a:buNone/>
              <a:defRPr sz="12000">
                <a:solidFill>
                  <a:schemeClr val="accent5"/>
                </a:solidFill>
              </a:defRPr>
            </a:lvl9pPr>
          </a:lstStyle>
          <a:p>
            <a:r>
              <a:t>xx%</a:t>
            </a:r>
          </a:p>
        </p:txBody>
      </p:sp>
      <p:sp>
        <p:nvSpPr>
          <p:cNvPr id="404" name="Google Shape;404;p15"/>
          <p:cNvSpPr/>
          <p:nvPr/>
        </p:nvSpPr>
        <p:spPr>
          <a:xfrm rot="10261217" flipH="1">
            <a:off x="7628785" y="-278083"/>
            <a:ext cx="834279" cy="99245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5"/>
          <p:cNvSpPr/>
          <p:nvPr/>
        </p:nvSpPr>
        <p:spPr>
          <a:xfrm rot="10605255" flipH="1">
            <a:off x="7712173" y="3958641"/>
            <a:ext cx="787928" cy="1269373"/>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16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5"/>
          <p:cNvSpPr/>
          <p:nvPr/>
        </p:nvSpPr>
        <p:spPr>
          <a:xfrm flipH="1">
            <a:off x="8464447" y="-23373"/>
            <a:ext cx="673666" cy="1085328"/>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flipH="1">
            <a:off x="8662205" y="3614463"/>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5"/>
          <p:cNvSpPr/>
          <p:nvPr/>
        </p:nvSpPr>
        <p:spPr>
          <a:xfrm flipH="1">
            <a:off x="8493514" y="4461345"/>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5"/>
          <p:cNvSpPr/>
          <p:nvPr/>
        </p:nvSpPr>
        <p:spPr>
          <a:xfrm flipH="1">
            <a:off x="8355164" y="-23650"/>
            <a:ext cx="858521" cy="4517949"/>
          </a:xfrm>
          <a:custGeom>
            <a:avLst/>
            <a:gdLst/>
            <a:ahLst/>
            <a:cxnLst/>
            <a:rect l="l" t="t" r="r" b="b"/>
            <a:pathLst>
              <a:path w="9601" h="40683" extrusionOk="0">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flipH="1">
            <a:off x="8689048" y="210898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5"/>
          <p:cNvSpPr/>
          <p:nvPr/>
        </p:nvSpPr>
        <p:spPr>
          <a:xfrm flipH="1">
            <a:off x="8300354" y="4402342"/>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5"/>
          <p:cNvSpPr/>
          <p:nvPr/>
        </p:nvSpPr>
        <p:spPr>
          <a:xfrm flipH="1">
            <a:off x="8819759" y="284930"/>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flipH="1">
            <a:off x="8300344" y="12570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5"/>
          <p:cNvSpPr/>
          <p:nvPr/>
        </p:nvSpPr>
        <p:spPr>
          <a:xfrm flipH="1">
            <a:off x="990152" y="4129466"/>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5"/>
          <p:cNvSpPr/>
          <p:nvPr/>
        </p:nvSpPr>
        <p:spPr>
          <a:xfrm flipH="1">
            <a:off x="8603836" y="48421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5"/>
          <p:cNvSpPr/>
          <p:nvPr/>
        </p:nvSpPr>
        <p:spPr>
          <a:xfrm flipH="1">
            <a:off x="402150" y="1159075"/>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5"/>
          <p:cNvSpPr/>
          <p:nvPr/>
        </p:nvSpPr>
        <p:spPr>
          <a:xfrm flipH="1">
            <a:off x="437760" y="467755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5"/>
          <p:cNvSpPr/>
          <p:nvPr/>
        </p:nvSpPr>
        <p:spPr>
          <a:xfrm flipH="1">
            <a:off x="125199"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5"/>
          <p:cNvSpPr/>
          <p:nvPr/>
        </p:nvSpPr>
        <p:spPr>
          <a:xfrm flipH="1">
            <a:off x="1629421" y="1261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5"/>
          <p:cNvSpPr/>
          <p:nvPr/>
        </p:nvSpPr>
        <p:spPr>
          <a:xfrm flipH="1">
            <a:off x="2681674" y="5931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5"/>
          <p:cNvSpPr/>
          <p:nvPr/>
        </p:nvSpPr>
        <p:spPr>
          <a:xfrm flipH="1">
            <a:off x="5816121" y="474084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2" name="Google Shape;422;p15"/>
          <p:cNvGrpSpPr/>
          <p:nvPr/>
        </p:nvGrpSpPr>
        <p:grpSpPr>
          <a:xfrm>
            <a:off x="-1461648" y="390277"/>
            <a:ext cx="4362945" cy="4362945"/>
            <a:chOff x="-3791416" y="-1218645"/>
            <a:chExt cx="7569300" cy="7569300"/>
          </a:xfrm>
        </p:grpSpPr>
        <p:sp>
          <p:nvSpPr>
            <p:cNvPr id="423" name="Google Shape;423;p15"/>
            <p:cNvSpPr/>
            <p:nvPr/>
          </p:nvSpPr>
          <p:spPr>
            <a:xfrm>
              <a:off x="-1542462" y="1030300"/>
              <a:ext cx="3071400" cy="3071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5"/>
            <p:cNvSpPr/>
            <p:nvPr/>
          </p:nvSpPr>
          <p:spPr>
            <a:xfrm>
              <a:off x="-1972812" y="599950"/>
              <a:ext cx="3932100" cy="3932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5"/>
            <p:cNvSpPr/>
            <p:nvPr/>
          </p:nvSpPr>
          <p:spPr>
            <a:xfrm>
              <a:off x="-2270712" y="302050"/>
              <a:ext cx="4527900" cy="4527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5"/>
            <p:cNvSpPr/>
            <p:nvPr/>
          </p:nvSpPr>
          <p:spPr>
            <a:xfrm>
              <a:off x="-2973462" y="-400700"/>
              <a:ext cx="5933400" cy="5933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5"/>
            <p:cNvSpPr/>
            <p:nvPr/>
          </p:nvSpPr>
          <p:spPr>
            <a:xfrm>
              <a:off x="-3791416" y="-1218645"/>
              <a:ext cx="7569300" cy="7569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3">
  <p:cSld name="SECTION_HEADER_1">
    <p:bg>
      <p:bgPr>
        <a:gradFill>
          <a:gsLst>
            <a:gs pos="0">
              <a:schemeClr val="dk2"/>
            </a:gs>
            <a:gs pos="100000">
              <a:schemeClr val="lt2"/>
            </a:gs>
          </a:gsLst>
          <a:lin ang="18900732" scaled="0"/>
        </a:gradFill>
        <a:effectLst/>
      </p:bgPr>
    </p:bg>
    <p:spTree>
      <p:nvGrpSpPr>
        <p:cNvPr id="1" name="Shape 428"/>
        <p:cNvGrpSpPr/>
        <p:nvPr/>
      </p:nvGrpSpPr>
      <p:grpSpPr>
        <a:xfrm>
          <a:off x="0" y="0"/>
          <a:ext cx="0" cy="0"/>
          <a:chOff x="0" y="0"/>
          <a:chExt cx="0" cy="0"/>
        </a:xfrm>
      </p:grpSpPr>
      <p:sp>
        <p:nvSpPr>
          <p:cNvPr id="429" name="Google Shape;429;p16"/>
          <p:cNvSpPr txBox="1">
            <a:spLocks noGrp="1"/>
          </p:cNvSpPr>
          <p:nvPr>
            <p:ph type="title"/>
          </p:nvPr>
        </p:nvSpPr>
        <p:spPr>
          <a:xfrm>
            <a:off x="2206350" y="2529125"/>
            <a:ext cx="4731300" cy="530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3600"/>
              <a:buNone/>
              <a:defRPr sz="35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30" name="Google Shape;430;p16"/>
          <p:cNvSpPr txBox="1">
            <a:spLocks noGrp="1"/>
          </p:cNvSpPr>
          <p:nvPr>
            <p:ph type="subTitle" idx="1"/>
          </p:nvPr>
        </p:nvSpPr>
        <p:spPr>
          <a:xfrm>
            <a:off x="2999250" y="3116825"/>
            <a:ext cx="3114300" cy="695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31" name="Google Shape;431;p16"/>
          <p:cNvSpPr txBox="1">
            <a:spLocks noGrp="1"/>
          </p:cNvSpPr>
          <p:nvPr>
            <p:ph type="title" idx="2" hasCustomPrompt="1"/>
          </p:nvPr>
        </p:nvSpPr>
        <p:spPr>
          <a:xfrm>
            <a:off x="3636600" y="1331263"/>
            <a:ext cx="1839600" cy="1153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12000"/>
              <a:buNone/>
              <a:defRPr sz="6500"/>
            </a:lvl1pPr>
            <a:lvl2pPr lvl="1" algn="ctr" rtl="0">
              <a:spcBef>
                <a:spcPts val="0"/>
              </a:spcBef>
              <a:spcAft>
                <a:spcPts val="0"/>
              </a:spcAft>
              <a:buClr>
                <a:schemeClr val="accent5"/>
              </a:buClr>
              <a:buSzPts val="12000"/>
              <a:buNone/>
              <a:defRPr sz="12000">
                <a:solidFill>
                  <a:schemeClr val="accent5"/>
                </a:solidFill>
              </a:defRPr>
            </a:lvl2pPr>
            <a:lvl3pPr lvl="2" algn="ctr" rtl="0">
              <a:spcBef>
                <a:spcPts val="0"/>
              </a:spcBef>
              <a:spcAft>
                <a:spcPts val="0"/>
              </a:spcAft>
              <a:buClr>
                <a:schemeClr val="accent5"/>
              </a:buClr>
              <a:buSzPts val="12000"/>
              <a:buNone/>
              <a:defRPr sz="12000">
                <a:solidFill>
                  <a:schemeClr val="accent5"/>
                </a:solidFill>
              </a:defRPr>
            </a:lvl3pPr>
            <a:lvl4pPr lvl="3" algn="ctr" rtl="0">
              <a:spcBef>
                <a:spcPts val="0"/>
              </a:spcBef>
              <a:spcAft>
                <a:spcPts val="0"/>
              </a:spcAft>
              <a:buClr>
                <a:schemeClr val="accent5"/>
              </a:buClr>
              <a:buSzPts val="12000"/>
              <a:buNone/>
              <a:defRPr sz="12000">
                <a:solidFill>
                  <a:schemeClr val="accent5"/>
                </a:solidFill>
              </a:defRPr>
            </a:lvl4pPr>
            <a:lvl5pPr lvl="4" algn="ctr" rtl="0">
              <a:spcBef>
                <a:spcPts val="0"/>
              </a:spcBef>
              <a:spcAft>
                <a:spcPts val="0"/>
              </a:spcAft>
              <a:buClr>
                <a:schemeClr val="accent5"/>
              </a:buClr>
              <a:buSzPts val="12000"/>
              <a:buNone/>
              <a:defRPr sz="12000">
                <a:solidFill>
                  <a:schemeClr val="accent5"/>
                </a:solidFill>
              </a:defRPr>
            </a:lvl5pPr>
            <a:lvl6pPr lvl="5" algn="ctr" rtl="0">
              <a:spcBef>
                <a:spcPts val="0"/>
              </a:spcBef>
              <a:spcAft>
                <a:spcPts val="0"/>
              </a:spcAft>
              <a:buClr>
                <a:schemeClr val="accent5"/>
              </a:buClr>
              <a:buSzPts val="12000"/>
              <a:buNone/>
              <a:defRPr sz="12000">
                <a:solidFill>
                  <a:schemeClr val="accent5"/>
                </a:solidFill>
              </a:defRPr>
            </a:lvl6pPr>
            <a:lvl7pPr lvl="6" algn="ctr" rtl="0">
              <a:spcBef>
                <a:spcPts val="0"/>
              </a:spcBef>
              <a:spcAft>
                <a:spcPts val="0"/>
              </a:spcAft>
              <a:buClr>
                <a:schemeClr val="accent5"/>
              </a:buClr>
              <a:buSzPts val="12000"/>
              <a:buNone/>
              <a:defRPr sz="12000">
                <a:solidFill>
                  <a:schemeClr val="accent5"/>
                </a:solidFill>
              </a:defRPr>
            </a:lvl7pPr>
            <a:lvl8pPr lvl="7" algn="ctr" rtl="0">
              <a:spcBef>
                <a:spcPts val="0"/>
              </a:spcBef>
              <a:spcAft>
                <a:spcPts val="0"/>
              </a:spcAft>
              <a:buClr>
                <a:schemeClr val="accent5"/>
              </a:buClr>
              <a:buSzPts val="12000"/>
              <a:buNone/>
              <a:defRPr sz="12000">
                <a:solidFill>
                  <a:schemeClr val="accent5"/>
                </a:solidFill>
              </a:defRPr>
            </a:lvl8pPr>
            <a:lvl9pPr lvl="8" algn="ctr" rtl="0">
              <a:spcBef>
                <a:spcPts val="0"/>
              </a:spcBef>
              <a:spcAft>
                <a:spcPts val="0"/>
              </a:spcAft>
              <a:buClr>
                <a:schemeClr val="accent5"/>
              </a:buClr>
              <a:buSzPts val="12000"/>
              <a:buNone/>
              <a:defRPr sz="12000">
                <a:solidFill>
                  <a:schemeClr val="accent5"/>
                </a:solidFill>
              </a:defRPr>
            </a:lvl9pPr>
          </a:lstStyle>
          <a:p>
            <a:r>
              <a:t>xx%</a:t>
            </a:r>
          </a:p>
        </p:txBody>
      </p:sp>
      <p:sp>
        <p:nvSpPr>
          <p:cNvPr id="432" name="Google Shape;432;p16"/>
          <p:cNvSpPr/>
          <p:nvPr/>
        </p:nvSpPr>
        <p:spPr>
          <a:xfrm rot="-5400000">
            <a:off x="3796609" y="-4219391"/>
            <a:ext cx="1413858"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6"/>
          <p:cNvSpPr/>
          <p:nvPr/>
        </p:nvSpPr>
        <p:spPr>
          <a:xfrm rot="-6329527">
            <a:off x="8219975" y="-295336"/>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6"/>
          <p:cNvSpPr/>
          <p:nvPr/>
        </p:nvSpPr>
        <p:spPr>
          <a:xfrm rot="-5400000">
            <a:off x="259780" y="-555938"/>
            <a:ext cx="816402" cy="1874373"/>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6"/>
          <p:cNvSpPr/>
          <p:nvPr/>
        </p:nvSpPr>
        <p:spPr>
          <a:xfrm rot="-9560681">
            <a:off x="2277506" y="-115801"/>
            <a:ext cx="801760" cy="67467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6"/>
          <p:cNvSpPr/>
          <p:nvPr/>
        </p:nvSpPr>
        <p:spPr>
          <a:xfrm rot="4481061">
            <a:off x="1102173" y="4581745"/>
            <a:ext cx="1042639" cy="877340"/>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6"/>
          <p:cNvSpPr/>
          <p:nvPr/>
        </p:nvSpPr>
        <p:spPr>
          <a:xfrm rot="4470473">
            <a:off x="-168950" y="4243067"/>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6"/>
          <p:cNvSpPr/>
          <p:nvPr/>
        </p:nvSpPr>
        <p:spPr>
          <a:xfrm rot="5400000">
            <a:off x="8024759" y="3804984"/>
            <a:ext cx="816402" cy="1874373"/>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6"/>
          <p:cNvSpPr/>
          <p:nvPr/>
        </p:nvSpPr>
        <p:spPr>
          <a:xfrm rot="-9467822">
            <a:off x="-428842" y="4280817"/>
            <a:ext cx="870303" cy="732272"/>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6"/>
          <p:cNvSpPr/>
          <p:nvPr/>
        </p:nvSpPr>
        <p:spPr>
          <a:xfrm rot="1239319">
            <a:off x="6027326" y="4610694"/>
            <a:ext cx="801760" cy="67467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6"/>
          <p:cNvSpPr/>
          <p:nvPr/>
        </p:nvSpPr>
        <p:spPr>
          <a:xfrm flipH="1">
            <a:off x="523831" y="436088"/>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6"/>
          <p:cNvSpPr/>
          <p:nvPr/>
        </p:nvSpPr>
        <p:spPr>
          <a:xfrm flipH="1">
            <a:off x="562260"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6"/>
          <p:cNvSpPr/>
          <p:nvPr/>
        </p:nvSpPr>
        <p:spPr>
          <a:xfrm flipH="1">
            <a:off x="219624" y="298700"/>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6"/>
          <p:cNvSpPr/>
          <p:nvPr/>
        </p:nvSpPr>
        <p:spPr>
          <a:xfrm flipH="1">
            <a:off x="8668575" y="43339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6"/>
          <p:cNvSpPr/>
          <p:nvPr/>
        </p:nvSpPr>
        <p:spPr>
          <a:xfrm flipH="1">
            <a:off x="2410371" y="34327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6"/>
          <p:cNvSpPr/>
          <p:nvPr/>
        </p:nvSpPr>
        <p:spPr>
          <a:xfrm flipH="1">
            <a:off x="7294602" y="491803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6"/>
          <p:cNvSpPr/>
          <p:nvPr/>
        </p:nvSpPr>
        <p:spPr>
          <a:xfrm flipH="1">
            <a:off x="8649538" y="1078563"/>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6"/>
          <p:cNvSpPr/>
          <p:nvPr/>
        </p:nvSpPr>
        <p:spPr>
          <a:xfrm flipH="1">
            <a:off x="7563752" y="19153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6"/>
          <p:cNvSpPr/>
          <p:nvPr/>
        </p:nvSpPr>
        <p:spPr>
          <a:xfrm flipH="1">
            <a:off x="8856485" y="436088"/>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6"/>
          <p:cNvSpPr/>
          <p:nvPr/>
        </p:nvSpPr>
        <p:spPr>
          <a:xfrm flipH="1">
            <a:off x="943171" y="47602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1" name="Google Shape;451;p16"/>
          <p:cNvGrpSpPr/>
          <p:nvPr/>
        </p:nvGrpSpPr>
        <p:grpSpPr>
          <a:xfrm>
            <a:off x="-1683724" y="860819"/>
            <a:ext cx="3380065" cy="3379837"/>
            <a:chOff x="-1087568" y="-1126448"/>
            <a:chExt cx="2274300" cy="2274300"/>
          </a:xfrm>
        </p:grpSpPr>
        <p:sp>
          <p:nvSpPr>
            <p:cNvPr id="452" name="Google Shape;452;p16"/>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6"/>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6"/>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6"/>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16"/>
          <p:cNvGrpSpPr/>
          <p:nvPr/>
        </p:nvGrpSpPr>
        <p:grpSpPr>
          <a:xfrm>
            <a:off x="7447651" y="860819"/>
            <a:ext cx="3380065" cy="3379837"/>
            <a:chOff x="-1087568" y="-1126448"/>
            <a:chExt cx="2274300" cy="2274300"/>
          </a:xfrm>
        </p:grpSpPr>
        <p:sp>
          <p:nvSpPr>
            <p:cNvPr id="457" name="Google Shape;457;p16"/>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6"/>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6"/>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6"/>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1" name="Google Shape;461;p16"/>
          <p:cNvSpPr/>
          <p:nvPr/>
        </p:nvSpPr>
        <p:spPr>
          <a:xfrm flipH="1">
            <a:off x="388402" y="2261863"/>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CUSTOM_7">
    <p:bg>
      <p:bgPr>
        <a:gradFill>
          <a:gsLst>
            <a:gs pos="0">
              <a:schemeClr val="dk2"/>
            </a:gs>
            <a:gs pos="100000">
              <a:schemeClr val="lt2"/>
            </a:gs>
          </a:gsLst>
          <a:lin ang="10800025" scaled="0"/>
        </a:gradFill>
        <a:effectLst/>
      </p:bgPr>
    </p:bg>
    <p:spTree>
      <p:nvGrpSpPr>
        <p:cNvPr id="1" name="Shape 462"/>
        <p:cNvGrpSpPr/>
        <p:nvPr/>
      </p:nvGrpSpPr>
      <p:grpSpPr>
        <a:xfrm>
          <a:off x="0" y="0"/>
          <a:ext cx="0" cy="0"/>
          <a:chOff x="0" y="0"/>
          <a:chExt cx="0" cy="0"/>
        </a:xfrm>
      </p:grpSpPr>
      <p:sp>
        <p:nvSpPr>
          <p:cNvPr id="463" name="Google Shape;463;p17"/>
          <p:cNvSpPr txBox="1">
            <a:spLocks noGrp="1"/>
          </p:cNvSpPr>
          <p:nvPr>
            <p:ph type="subTitle" idx="1"/>
          </p:nvPr>
        </p:nvSpPr>
        <p:spPr>
          <a:xfrm>
            <a:off x="2640300" y="3009688"/>
            <a:ext cx="3863400" cy="491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000"/>
              <a:buFont typeface="Chewy"/>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64" name="Google Shape;464;p17"/>
          <p:cNvSpPr txBox="1">
            <a:spLocks noGrp="1"/>
          </p:cNvSpPr>
          <p:nvPr>
            <p:ph type="subTitle" idx="2"/>
          </p:nvPr>
        </p:nvSpPr>
        <p:spPr>
          <a:xfrm>
            <a:off x="1646850" y="1642700"/>
            <a:ext cx="5850300" cy="132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2000"/>
              <a:buFont typeface="Chewy"/>
              <a:buNone/>
              <a:defRPr sz="2400" b="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65" name="Google Shape;465;p17"/>
          <p:cNvSpPr/>
          <p:nvPr/>
        </p:nvSpPr>
        <p:spPr>
          <a:xfrm>
            <a:off x="-51508" y="1697622"/>
            <a:ext cx="279718" cy="1556308"/>
          </a:xfrm>
          <a:custGeom>
            <a:avLst/>
            <a:gdLst/>
            <a:ahLst/>
            <a:cxnLst/>
            <a:rect l="l" t="t" r="r" b="b"/>
            <a:pathLst>
              <a:path w="4801" h="26712" extrusionOk="0">
                <a:moveTo>
                  <a:pt x="118" y="0"/>
                </a:moveTo>
                <a:lnTo>
                  <a:pt x="1" y="26712"/>
                </a:lnTo>
                <a:cubicBezTo>
                  <a:pt x="3220" y="25561"/>
                  <a:pt x="2030" y="21385"/>
                  <a:pt x="1893" y="18966"/>
                </a:cubicBezTo>
                <a:cubicBezTo>
                  <a:pt x="1776" y="16546"/>
                  <a:pt x="1835" y="16429"/>
                  <a:pt x="2810" y="15161"/>
                </a:cubicBezTo>
                <a:cubicBezTo>
                  <a:pt x="3786" y="13893"/>
                  <a:pt x="4800" y="11610"/>
                  <a:pt x="4137" y="9366"/>
                </a:cubicBezTo>
                <a:cubicBezTo>
                  <a:pt x="3474" y="7122"/>
                  <a:pt x="2264" y="4781"/>
                  <a:pt x="2030" y="3024"/>
                </a:cubicBezTo>
                <a:cubicBezTo>
                  <a:pt x="1776" y="1268"/>
                  <a:pt x="118" y="0"/>
                  <a:pt x="118"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7"/>
          <p:cNvSpPr/>
          <p:nvPr/>
        </p:nvSpPr>
        <p:spPr>
          <a:xfrm>
            <a:off x="-483527" y="965598"/>
            <a:ext cx="1315334" cy="3729790"/>
          </a:xfrm>
          <a:custGeom>
            <a:avLst/>
            <a:gdLst/>
            <a:ahLst/>
            <a:cxnLst/>
            <a:rect l="l" t="t" r="r" b="b"/>
            <a:pathLst>
              <a:path w="22576" h="64017" extrusionOk="0">
                <a:moveTo>
                  <a:pt x="3944" y="0"/>
                </a:moveTo>
                <a:cubicBezTo>
                  <a:pt x="3769" y="0"/>
                  <a:pt x="3652" y="68"/>
                  <a:pt x="3610" y="213"/>
                </a:cubicBezTo>
                <a:cubicBezTo>
                  <a:pt x="3356" y="1013"/>
                  <a:pt x="12136" y="8018"/>
                  <a:pt x="11356" y="8603"/>
                </a:cubicBezTo>
                <a:cubicBezTo>
                  <a:pt x="11323" y="8628"/>
                  <a:pt x="11282" y="8639"/>
                  <a:pt x="11235" y="8639"/>
                </a:cubicBezTo>
                <a:cubicBezTo>
                  <a:pt x="10548" y="8639"/>
                  <a:pt x="8480" y="6140"/>
                  <a:pt x="7889" y="6140"/>
                </a:cubicBezTo>
                <a:cubicBezTo>
                  <a:pt x="7856" y="6140"/>
                  <a:pt x="7828" y="6147"/>
                  <a:pt x="7805" y="6164"/>
                </a:cubicBezTo>
                <a:cubicBezTo>
                  <a:pt x="7356" y="6437"/>
                  <a:pt x="8839" y="8057"/>
                  <a:pt x="8839" y="8057"/>
                </a:cubicBezTo>
                <a:cubicBezTo>
                  <a:pt x="8839" y="8057"/>
                  <a:pt x="14927" y="14456"/>
                  <a:pt x="16331" y="20251"/>
                </a:cubicBezTo>
                <a:cubicBezTo>
                  <a:pt x="17756" y="26066"/>
                  <a:pt x="17287" y="26671"/>
                  <a:pt x="18439" y="30788"/>
                </a:cubicBezTo>
                <a:cubicBezTo>
                  <a:pt x="19570" y="34924"/>
                  <a:pt x="16566" y="38749"/>
                  <a:pt x="16214" y="42066"/>
                </a:cubicBezTo>
                <a:cubicBezTo>
                  <a:pt x="15863" y="45383"/>
                  <a:pt x="13112" y="49382"/>
                  <a:pt x="11278" y="50982"/>
                </a:cubicBezTo>
                <a:cubicBezTo>
                  <a:pt x="9463" y="52602"/>
                  <a:pt x="3473" y="55236"/>
                  <a:pt x="0" y="55236"/>
                </a:cubicBezTo>
                <a:lnTo>
                  <a:pt x="0" y="64016"/>
                </a:lnTo>
                <a:cubicBezTo>
                  <a:pt x="0" y="64016"/>
                  <a:pt x="2166" y="63431"/>
                  <a:pt x="7805" y="59743"/>
                </a:cubicBezTo>
                <a:cubicBezTo>
                  <a:pt x="12214" y="56875"/>
                  <a:pt x="11980" y="55431"/>
                  <a:pt x="14790" y="53675"/>
                </a:cubicBezTo>
                <a:cubicBezTo>
                  <a:pt x="17658" y="51919"/>
                  <a:pt x="20741" y="48056"/>
                  <a:pt x="20741" y="45422"/>
                </a:cubicBezTo>
                <a:cubicBezTo>
                  <a:pt x="20741" y="42787"/>
                  <a:pt x="20136" y="39939"/>
                  <a:pt x="21365" y="37188"/>
                </a:cubicBezTo>
                <a:cubicBezTo>
                  <a:pt x="22575" y="34397"/>
                  <a:pt x="21970" y="32797"/>
                  <a:pt x="21365" y="30163"/>
                </a:cubicBezTo>
                <a:cubicBezTo>
                  <a:pt x="20741" y="27529"/>
                  <a:pt x="21365" y="23061"/>
                  <a:pt x="19863" y="19978"/>
                </a:cubicBezTo>
                <a:cubicBezTo>
                  <a:pt x="18380" y="16856"/>
                  <a:pt x="17092" y="15100"/>
                  <a:pt x="16566" y="13481"/>
                </a:cubicBezTo>
                <a:cubicBezTo>
                  <a:pt x="16019" y="11842"/>
                  <a:pt x="12917" y="7940"/>
                  <a:pt x="10283" y="4896"/>
                </a:cubicBezTo>
                <a:cubicBezTo>
                  <a:pt x="8033" y="2313"/>
                  <a:pt x="4972" y="0"/>
                  <a:pt x="39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7"/>
          <p:cNvSpPr/>
          <p:nvPr/>
        </p:nvSpPr>
        <p:spPr>
          <a:xfrm>
            <a:off x="-59606" y="385699"/>
            <a:ext cx="372763" cy="304888"/>
          </a:xfrm>
          <a:custGeom>
            <a:avLst/>
            <a:gdLst/>
            <a:ahLst/>
            <a:cxnLst/>
            <a:rect l="l" t="t" r="r" b="b"/>
            <a:pathLst>
              <a:path w="6398" h="5233" extrusionOk="0">
                <a:moveTo>
                  <a:pt x="20" y="0"/>
                </a:moveTo>
                <a:cubicBezTo>
                  <a:pt x="7" y="0"/>
                  <a:pt x="1" y="1"/>
                  <a:pt x="1" y="1"/>
                </a:cubicBezTo>
                <a:lnTo>
                  <a:pt x="1" y="1445"/>
                </a:lnTo>
                <a:cubicBezTo>
                  <a:pt x="1" y="1445"/>
                  <a:pt x="2244" y="2401"/>
                  <a:pt x="5035" y="4684"/>
                </a:cubicBezTo>
                <a:cubicBezTo>
                  <a:pt x="5508" y="5069"/>
                  <a:pt x="5796" y="5232"/>
                  <a:pt x="5931" y="5232"/>
                </a:cubicBezTo>
                <a:cubicBezTo>
                  <a:pt x="6397" y="5232"/>
                  <a:pt x="5034" y="3283"/>
                  <a:pt x="3142" y="1816"/>
                </a:cubicBezTo>
                <a:cubicBezTo>
                  <a:pt x="929" y="80"/>
                  <a:pt x="146" y="0"/>
                  <a:pt x="20"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7"/>
          <p:cNvSpPr/>
          <p:nvPr/>
        </p:nvSpPr>
        <p:spPr>
          <a:xfrm>
            <a:off x="-498326" y="385691"/>
            <a:ext cx="1650460" cy="3321254"/>
          </a:xfrm>
          <a:custGeom>
            <a:avLst/>
            <a:gdLst/>
            <a:ahLst/>
            <a:cxnLst/>
            <a:rect l="l" t="t" r="r" b="b"/>
            <a:pathLst>
              <a:path w="28328" h="57005" extrusionOk="0">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7"/>
          <p:cNvSpPr/>
          <p:nvPr/>
        </p:nvSpPr>
        <p:spPr>
          <a:xfrm>
            <a:off x="11539" y="1620024"/>
            <a:ext cx="380512" cy="533626"/>
          </a:xfrm>
          <a:custGeom>
            <a:avLst/>
            <a:gdLst/>
            <a:ahLst/>
            <a:cxnLst/>
            <a:rect l="l" t="t" r="r" b="b"/>
            <a:pathLst>
              <a:path w="6531" h="9159" extrusionOk="0">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7"/>
          <p:cNvSpPr/>
          <p:nvPr/>
        </p:nvSpPr>
        <p:spPr>
          <a:xfrm>
            <a:off x="-147464" y="3348051"/>
            <a:ext cx="361927" cy="546444"/>
          </a:xfrm>
          <a:custGeom>
            <a:avLst/>
            <a:gdLst/>
            <a:ahLst/>
            <a:cxnLst/>
            <a:rect l="l" t="t" r="r" b="b"/>
            <a:pathLst>
              <a:path w="6212" h="9379" extrusionOk="0">
                <a:moveTo>
                  <a:pt x="5824" y="0"/>
                </a:moveTo>
                <a:cubicBezTo>
                  <a:pt x="5720" y="0"/>
                  <a:pt x="5564" y="146"/>
                  <a:pt x="5367" y="467"/>
                </a:cubicBezTo>
                <a:cubicBezTo>
                  <a:pt x="5367" y="467"/>
                  <a:pt x="4294" y="3277"/>
                  <a:pt x="2537" y="5579"/>
                </a:cubicBezTo>
                <a:cubicBezTo>
                  <a:pt x="781" y="7901"/>
                  <a:pt x="1" y="8896"/>
                  <a:pt x="98" y="9325"/>
                </a:cubicBezTo>
                <a:cubicBezTo>
                  <a:pt x="107" y="9361"/>
                  <a:pt x="130" y="9379"/>
                  <a:pt x="166" y="9379"/>
                </a:cubicBezTo>
                <a:cubicBezTo>
                  <a:pt x="540" y="9379"/>
                  <a:pt x="2331" y="7483"/>
                  <a:pt x="4235" y="4564"/>
                </a:cubicBezTo>
                <a:cubicBezTo>
                  <a:pt x="5867" y="2039"/>
                  <a:pt x="6211" y="0"/>
                  <a:pt x="5824"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7"/>
          <p:cNvSpPr/>
          <p:nvPr/>
        </p:nvSpPr>
        <p:spPr>
          <a:xfrm>
            <a:off x="-482420" y="3933239"/>
            <a:ext cx="1373364" cy="1019769"/>
          </a:xfrm>
          <a:custGeom>
            <a:avLst/>
            <a:gdLst/>
            <a:ahLst/>
            <a:cxnLst/>
            <a:rect l="l" t="t" r="r" b="b"/>
            <a:pathLst>
              <a:path w="23572" h="17503" extrusionOk="0">
                <a:moveTo>
                  <a:pt x="23429" y="1"/>
                </a:moveTo>
                <a:cubicBezTo>
                  <a:pt x="23104" y="1"/>
                  <a:pt x="22049" y="1258"/>
                  <a:pt x="22049" y="1258"/>
                </a:cubicBezTo>
                <a:cubicBezTo>
                  <a:pt x="22049" y="1258"/>
                  <a:pt x="20098" y="4263"/>
                  <a:pt x="16059" y="6312"/>
                </a:cubicBezTo>
                <a:cubicBezTo>
                  <a:pt x="10147" y="9277"/>
                  <a:pt x="8000" y="13726"/>
                  <a:pt x="1" y="14897"/>
                </a:cubicBezTo>
                <a:lnTo>
                  <a:pt x="1" y="17472"/>
                </a:lnTo>
                <a:cubicBezTo>
                  <a:pt x="1" y="17472"/>
                  <a:pt x="201" y="17503"/>
                  <a:pt x="569" y="17503"/>
                </a:cubicBezTo>
                <a:cubicBezTo>
                  <a:pt x="1819" y="17503"/>
                  <a:pt x="5001" y="17153"/>
                  <a:pt x="8800" y="14077"/>
                </a:cubicBezTo>
                <a:cubicBezTo>
                  <a:pt x="13522" y="10273"/>
                  <a:pt x="11025" y="11307"/>
                  <a:pt x="14751" y="8907"/>
                </a:cubicBezTo>
                <a:cubicBezTo>
                  <a:pt x="19590" y="5824"/>
                  <a:pt x="22693" y="2604"/>
                  <a:pt x="23376" y="712"/>
                </a:cubicBezTo>
                <a:cubicBezTo>
                  <a:pt x="23572" y="189"/>
                  <a:pt x="23555" y="1"/>
                  <a:pt x="23429"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7"/>
          <p:cNvSpPr/>
          <p:nvPr/>
        </p:nvSpPr>
        <p:spPr>
          <a:xfrm>
            <a:off x="-59607" y="2735370"/>
            <a:ext cx="269639" cy="710511"/>
          </a:xfrm>
          <a:custGeom>
            <a:avLst/>
            <a:gdLst/>
            <a:ahLst/>
            <a:cxnLst/>
            <a:rect l="l" t="t" r="r" b="b"/>
            <a:pathLst>
              <a:path w="4628" h="12195" extrusionOk="0">
                <a:moveTo>
                  <a:pt x="3537" y="0"/>
                </a:moveTo>
                <a:cubicBezTo>
                  <a:pt x="3460" y="0"/>
                  <a:pt x="3392" y="109"/>
                  <a:pt x="3339" y="355"/>
                </a:cubicBezTo>
                <a:cubicBezTo>
                  <a:pt x="3047" y="1818"/>
                  <a:pt x="3827" y="4823"/>
                  <a:pt x="3066" y="7008"/>
                </a:cubicBezTo>
                <a:cubicBezTo>
                  <a:pt x="2356" y="9067"/>
                  <a:pt x="879" y="9135"/>
                  <a:pt x="687" y="9135"/>
                </a:cubicBezTo>
                <a:cubicBezTo>
                  <a:pt x="674" y="9135"/>
                  <a:pt x="666" y="9135"/>
                  <a:pt x="666" y="9135"/>
                </a:cubicBezTo>
                <a:lnTo>
                  <a:pt x="666" y="9135"/>
                </a:lnTo>
                <a:cubicBezTo>
                  <a:pt x="666" y="9135"/>
                  <a:pt x="0" y="12195"/>
                  <a:pt x="812" y="12195"/>
                </a:cubicBezTo>
                <a:cubicBezTo>
                  <a:pt x="845" y="12195"/>
                  <a:pt x="881" y="12189"/>
                  <a:pt x="920" y="12179"/>
                </a:cubicBezTo>
                <a:cubicBezTo>
                  <a:pt x="979" y="12179"/>
                  <a:pt x="1037" y="12159"/>
                  <a:pt x="1096" y="12140"/>
                </a:cubicBezTo>
                <a:cubicBezTo>
                  <a:pt x="2052" y="11769"/>
                  <a:pt x="3125" y="10676"/>
                  <a:pt x="3847" y="9525"/>
                </a:cubicBezTo>
                <a:cubicBezTo>
                  <a:pt x="4627" y="8296"/>
                  <a:pt x="3964" y="6345"/>
                  <a:pt x="4237" y="4335"/>
                </a:cubicBezTo>
                <a:cubicBezTo>
                  <a:pt x="4480" y="2647"/>
                  <a:pt x="3914" y="0"/>
                  <a:pt x="3537"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7"/>
          <p:cNvSpPr/>
          <p:nvPr/>
        </p:nvSpPr>
        <p:spPr>
          <a:xfrm>
            <a:off x="339497" y="2411722"/>
            <a:ext cx="154629" cy="828784"/>
          </a:xfrm>
          <a:custGeom>
            <a:avLst/>
            <a:gdLst/>
            <a:ahLst/>
            <a:cxnLst/>
            <a:rect l="l" t="t" r="r" b="b"/>
            <a:pathLst>
              <a:path w="2654" h="14225" extrusionOk="0">
                <a:moveTo>
                  <a:pt x="550" y="1"/>
                </a:moveTo>
                <a:cubicBezTo>
                  <a:pt x="235" y="1"/>
                  <a:pt x="390" y="2453"/>
                  <a:pt x="937" y="4566"/>
                </a:cubicBezTo>
                <a:cubicBezTo>
                  <a:pt x="1522" y="6829"/>
                  <a:pt x="1366" y="6907"/>
                  <a:pt x="1269" y="8449"/>
                </a:cubicBezTo>
                <a:cubicBezTo>
                  <a:pt x="1190" y="9971"/>
                  <a:pt x="1015" y="10849"/>
                  <a:pt x="605" y="11980"/>
                </a:cubicBezTo>
                <a:cubicBezTo>
                  <a:pt x="195" y="13093"/>
                  <a:pt x="0" y="14224"/>
                  <a:pt x="195" y="14224"/>
                </a:cubicBezTo>
                <a:cubicBezTo>
                  <a:pt x="410" y="14224"/>
                  <a:pt x="917" y="13405"/>
                  <a:pt x="1132" y="12449"/>
                </a:cubicBezTo>
                <a:cubicBezTo>
                  <a:pt x="1366" y="11493"/>
                  <a:pt x="1854" y="10244"/>
                  <a:pt x="2264" y="8683"/>
                </a:cubicBezTo>
                <a:cubicBezTo>
                  <a:pt x="2654" y="7122"/>
                  <a:pt x="2205" y="6576"/>
                  <a:pt x="1971" y="5229"/>
                </a:cubicBezTo>
                <a:cubicBezTo>
                  <a:pt x="1717" y="3903"/>
                  <a:pt x="1288" y="2927"/>
                  <a:pt x="1288" y="1600"/>
                </a:cubicBezTo>
                <a:cubicBezTo>
                  <a:pt x="1288" y="254"/>
                  <a:pt x="625" y="39"/>
                  <a:pt x="625" y="39"/>
                </a:cubicBezTo>
                <a:cubicBezTo>
                  <a:pt x="597" y="13"/>
                  <a:pt x="572" y="1"/>
                  <a:pt x="550"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7"/>
          <p:cNvSpPr/>
          <p:nvPr/>
        </p:nvSpPr>
        <p:spPr>
          <a:xfrm>
            <a:off x="10840" y="2606733"/>
            <a:ext cx="698160" cy="1562600"/>
          </a:xfrm>
          <a:custGeom>
            <a:avLst/>
            <a:gdLst/>
            <a:ahLst/>
            <a:cxnLst/>
            <a:rect l="l" t="t" r="r" b="b"/>
            <a:pathLst>
              <a:path w="11983" h="26820" extrusionOk="0">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7"/>
          <p:cNvSpPr/>
          <p:nvPr/>
        </p:nvSpPr>
        <p:spPr>
          <a:xfrm>
            <a:off x="-59601" y="831881"/>
            <a:ext cx="891882" cy="1104307"/>
          </a:xfrm>
          <a:custGeom>
            <a:avLst/>
            <a:gdLst/>
            <a:ahLst/>
            <a:cxnLst/>
            <a:rect l="l" t="t" r="r" b="b"/>
            <a:pathLst>
              <a:path w="15308" h="18954" extrusionOk="0">
                <a:moveTo>
                  <a:pt x="206" y="1"/>
                </a:moveTo>
                <a:cubicBezTo>
                  <a:pt x="1" y="1"/>
                  <a:pt x="132" y="179"/>
                  <a:pt x="841" y="635"/>
                </a:cubicBezTo>
                <a:cubicBezTo>
                  <a:pt x="1017" y="732"/>
                  <a:pt x="5563" y="3093"/>
                  <a:pt x="8665" y="8615"/>
                </a:cubicBezTo>
                <a:cubicBezTo>
                  <a:pt x="11768" y="14137"/>
                  <a:pt x="13426" y="17942"/>
                  <a:pt x="14558" y="18820"/>
                </a:cubicBezTo>
                <a:cubicBezTo>
                  <a:pt x="14674" y="18912"/>
                  <a:pt x="14759" y="18954"/>
                  <a:pt x="14817" y="18954"/>
                </a:cubicBezTo>
                <a:cubicBezTo>
                  <a:pt x="15307" y="18954"/>
                  <a:pt x="13800" y="15867"/>
                  <a:pt x="12997" y="14312"/>
                </a:cubicBezTo>
                <a:cubicBezTo>
                  <a:pt x="12080" y="12576"/>
                  <a:pt x="10441" y="7932"/>
                  <a:pt x="9290" y="6118"/>
                </a:cubicBezTo>
                <a:cubicBezTo>
                  <a:pt x="8119" y="4322"/>
                  <a:pt x="5602" y="2781"/>
                  <a:pt x="4236" y="1766"/>
                </a:cubicBezTo>
                <a:cubicBezTo>
                  <a:pt x="3264" y="1086"/>
                  <a:pt x="711" y="1"/>
                  <a:pt x="206"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7"/>
          <p:cNvSpPr/>
          <p:nvPr/>
        </p:nvSpPr>
        <p:spPr>
          <a:xfrm>
            <a:off x="-131697" y="-80751"/>
            <a:ext cx="1650460" cy="3321254"/>
          </a:xfrm>
          <a:custGeom>
            <a:avLst/>
            <a:gdLst/>
            <a:ahLst/>
            <a:cxnLst/>
            <a:rect l="l" t="t" r="r" b="b"/>
            <a:pathLst>
              <a:path w="28328" h="57005" extrusionOk="0">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7"/>
          <p:cNvSpPr/>
          <p:nvPr/>
        </p:nvSpPr>
        <p:spPr>
          <a:xfrm rot="1649251">
            <a:off x="173742" y="3661793"/>
            <a:ext cx="698189" cy="1562666"/>
          </a:xfrm>
          <a:custGeom>
            <a:avLst/>
            <a:gdLst/>
            <a:ahLst/>
            <a:cxnLst/>
            <a:rect l="l" t="t" r="r" b="b"/>
            <a:pathLst>
              <a:path w="11983" h="26820" extrusionOk="0">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7"/>
          <p:cNvSpPr/>
          <p:nvPr/>
        </p:nvSpPr>
        <p:spPr>
          <a:xfrm rot="10800000">
            <a:off x="8889001" y="1883475"/>
            <a:ext cx="279718" cy="1556308"/>
          </a:xfrm>
          <a:custGeom>
            <a:avLst/>
            <a:gdLst/>
            <a:ahLst/>
            <a:cxnLst/>
            <a:rect l="l" t="t" r="r" b="b"/>
            <a:pathLst>
              <a:path w="4801" h="26712" extrusionOk="0">
                <a:moveTo>
                  <a:pt x="118" y="0"/>
                </a:moveTo>
                <a:lnTo>
                  <a:pt x="1" y="26712"/>
                </a:lnTo>
                <a:cubicBezTo>
                  <a:pt x="3220" y="25561"/>
                  <a:pt x="2030" y="21385"/>
                  <a:pt x="1893" y="18966"/>
                </a:cubicBezTo>
                <a:cubicBezTo>
                  <a:pt x="1776" y="16546"/>
                  <a:pt x="1835" y="16429"/>
                  <a:pt x="2810" y="15161"/>
                </a:cubicBezTo>
                <a:cubicBezTo>
                  <a:pt x="3786" y="13893"/>
                  <a:pt x="4800" y="11610"/>
                  <a:pt x="4137" y="9366"/>
                </a:cubicBezTo>
                <a:cubicBezTo>
                  <a:pt x="3474" y="7122"/>
                  <a:pt x="2264" y="4781"/>
                  <a:pt x="2030" y="3024"/>
                </a:cubicBezTo>
                <a:cubicBezTo>
                  <a:pt x="1776" y="1268"/>
                  <a:pt x="118" y="0"/>
                  <a:pt x="118"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7"/>
          <p:cNvSpPr/>
          <p:nvPr/>
        </p:nvSpPr>
        <p:spPr>
          <a:xfrm rot="10800000">
            <a:off x="8285405" y="442018"/>
            <a:ext cx="1315334" cy="3729790"/>
          </a:xfrm>
          <a:custGeom>
            <a:avLst/>
            <a:gdLst/>
            <a:ahLst/>
            <a:cxnLst/>
            <a:rect l="l" t="t" r="r" b="b"/>
            <a:pathLst>
              <a:path w="22576" h="64017" extrusionOk="0">
                <a:moveTo>
                  <a:pt x="3944" y="0"/>
                </a:moveTo>
                <a:cubicBezTo>
                  <a:pt x="3769" y="0"/>
                  <a:pt x="3652" y="68"/>
                  <a:pt x="3610" y="213"/>
                </a:cubicBezTo>
                <a:cubicBezTo>
                  <a:pt x="3356" y="1013"/>
                  <a:pt x="12136" y="8018"/>
                  <a:pt x="11356" y="8603"/>
                </a:cubicBezTo>
                <a:cubicBezTo>
                  <a:pt x="11323" y="8628"/>
                  <a:pt x="11282" y="8639"/>
                  <a:pt x="11235" y="8639"/>
                </a:cubicBezTo>
                <a:cubicBezTo>
                  <a:pt x="10548" y="8639"/>
                  <a:pt x="8480" y="6140"/>
                  <a:pt x="7889" y="6140"/>
                </a:cubicBezTo>
                <a:cubicBezTo>
                  <a:pt x="7856" y="6140"/>
                  <a:pt x="7828" y="6147"/>
                  <a:pt x="7805" y="6164"/>
                </a:cubicBezTo>
                <a:cubicBezTo>
                  <a:pt x="7356" y="6437"/>
                  <a:pt x="8839" y="8057"/>
                  <a:pt x="8839" y="8057"/>
                </a:cubicBezTo>
                <a:cubicBezTo>
                  <a:pt x="8839" y="8057"/>
                  <a:pt x="14927" y="14456"/>
                  <a:pt x="16331" y="20251"/>
                </a:cubicBezTo>
                <a:cubicBezTo>
                  <a:pt x="17756" y="26066"/>
                  <a:pt x="17287" y="26671"/>
                  <a:pt x="18439" y="30788"/>
                </a:cubicBezTo>
                <a:cubicBezTo>
                  <a:pt x="19570" y="34924"/>
                  <a:pt x="16566" y="38749"/>
                  <a:pt x="16214" y="42066"/>
                </a:cubicBezTo>
                <a:cubicBezTo>
                  <a:pt x="15863" y="45383"/>
                  <a:pt x="13112" y="49382"/>
                  <a:pt x="11278" y="50982"/>
                </a:cubicBezTo>
                <a:cubicBezTo>
                  <a:pt x="9463" y="52602"/>
                  <a:pt x="3473" y="55236"/>
                  <a:pt x="0" y="55236"/>
                </a:cubicBezTo>
                <a:lnTo>
                  <a:pt x="0" y="64016"/>
                </a:lnTo>
                <a:cubicBezTo>
                  <a:pt x="0" y="64016"/>
                  <a:pt x="2166" y="63431"/>
                  <a:pt x="7805" y="59743"/>
                </a:cubicBezTo>
                <a:cubicBezTo>
                  <a:pt x="12214" y="56875"/>
                  <a:pt x="11980" y="55431"/>
                  <a:pt x="14790" y="53675"/>
                </a:cubicBezTo>
                <a:cubicBezTo>
                  <a:pt x="17658" y="51919"/>
                  <a:pt x="20741" y="48056"/>
                  <a:pt x="20741" y="45422"/>
                </a:cubicBezTo>
                <a:cubicBezTo>
                  <a:pt x="20741" y="42787"/>
                  <a:pt x="20136" y="39939"/>
                  <a:pt x="21365" y="37188"/>
                </a:cubicBezTo>
                <a:cubicBezTo>
                  <a:pt x="22575" y="34397"/>
                  <a:pt x="21970" y="32797"/>
                  <a:pt x="21365" y="30163"/>
                </a:cubicBezTo>
                <a:cubicBezTo>
                  <a:pt x="20741" y="27529"/>
                  <a:pt x="21365" y="23061"/>
                  <a:pt x="19863" y="19978"/>
                </a:cubicBezTo>
                <a:cubicBezTo>
                  <a:pt x="18380" y="16856"/>
                  <a:pt x="17092" y="15100"/>
                  <a:pt x="16566" y="13481"/>
                </a:cubicBezTo>
                <a:cubicBezTo>
                  <a:pt x="16019" y="11842"/>
                  <a:pt x="12917" y="7940"/>
                  <a:pt x="10283" y="4896"/>
                </a:cubicBezTo>
                <a:cubicBezTo>
                  <a:pt x="8033" y="2313"/>
                  <a:pt x="4972" y="0"/>
                  <a:pt x="39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7"/>
          <p:cNvSpPr/>
          <p:nvPr/>
        </p:nvSpPr>
        <p:spPr>
          <a:xfrm rot="10800000">
            <a:off x="8804054" y="4446818"/>
            <a:ext cx="372763" cy="304888"/>
          </a:xfrm>
          <a:custGeom>
            <a:avLst/>
            <a:gdLst/>
            <a:ahLst/>
            <a:cxnLst/>
            <a:rect l="l" t="t" r="r" b="b"/>
            <a:pathLst>
              <a:path w="6398" h="5233" extrusionOk="0">
                <a:moveTo>
                  <a:pt x="20" y="0"/>
                </a:moveTo>
                <a:cubicBezTo>
                  <a:pt x="7" y="0"/>
                  <a:pt x="1" y="1"/>
                  <a:pt x="1" y="1"/>
                </a:cubicBezTo>
                <a:lnTo>
                  <a:pt x="1" y="1445"/>
                </a:lnTo>
                <a:cubicBezTo>
                  <a:pt x="1" y="1445"/>
                  <a:pt x="2244" y="2401"/>
                  <a:pt x="5035" y="4684"/>
                </a:cubicBezTo>
                <a:cubicBezTo>
                  <a:pt x="5508" y="5069"/>
                  <a:pt x="5796" y="5232"/>
                  <a:pt x="5931" y="5232"/>
                </a:cubicBezTo>
                <a:cubicBezTo>
                  <a:pt x="6397" y="5232"/>
                  <a:pt x="5034" y="3283"/>
                  <a:pt x="3142" y="1816"/>
                </a:cubicBezTo>
                <a:cubicBezTo>
                  <a:pt x="929" y="80"/>
                  <a:pt x="146" y="0"/>
                  <a:pt x="20"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7"/>
          <p:cNvSpPr/>
          <p:nvPr/>
        </p:nvSpPr>
        <p:spPr>
          <a:xfrm rot="10800000">
            <a:off x="7965078" y="1430460"/>
            <a:ext cx="1650460" cy="3321254"/>
          </a:xfrm>
          <a:custGeom>
            <a:avLst/>
            <a:gdLst/>
            <a:ahLst/>
            <a:cxnLst/>
            <a:rect l="l" t="t" r="r" b="b"/>
            <a:pathLst>
              <a:path w="28328" h="57005" extrusionOk="0">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7"/>
          <p:cNvSpPr/>
          <p:nvPr/>
        </p:nvSpPr>
        <p:spPr>
          <a:xfrm rot="10800000">
            <a:off x="8725160" y="2983755"/>
            <a:ext cx="380512" cy="533626"/>
          </a:xfrm>
          <a:custGeom>
            <a:avLst/>
            <a:gdLst/>
            <a:ahLst/>
            <a:cxnLst/>
            <a:rect l="l" t="t" r="r" b="b"/>
            <a:pathLst>
              <a:path w="6531" h="9159" extrusionOk="0">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7"/>
          <p:cNvSpPr/>
          <p:nvPr/>
        </p:nvSpPr>
        <p:spPr>
          <a:xfrm rot="10800000">
            <a:off x="8902749" y="1242911"/>
            <a:ext cx="361927" cy="546444"/>
          </a:xfrm>
          <a:custGeom>
            <a:avLst/>
            <a:gdLst/>
            <a:ahLst/>
            <a:cxnLst/>
            <a:rect l="l" t="t" r="r" b="b"/>
            <a:pathLst>
              <a:path w="6212" h="9379" extrusionOk="0">
                <a:moveTo>
                  <a:pt x="5824" y="0"/>
                </a:moveTo>
                <a:cubicBezTo>
                  <a:pt x="5720" y="0"/>
                  <a:pt x="5564" y="146"/>
                  <a:pt x="5367" y="467"/>
                </a:cubicBezTo>
                <a:cubicBezTo>
                  <a:pt x="5367" y="467"/>
                  <a:pt x="4294" y="3277"/>
                  <a:pt x="2537" y="5579"/>
                </a:cubicBezTo>
                <a:cubicBezTo>
                  <a:pt x="781" y="7901"/>
                  <a:pt x="1" y="8896"/>
                  <a:pt x="98" y="9325"/>
                </a:cubicBezTo>
                <a:cubicBezTo>
                  <a:pt x="107" y="9361"/>
                  <a:pt x="130" y="9379"/>
                  <a:pt x="166" y="9379"/>
                </a:cubicBezTo>
                <a:cubicBezTo>
                  <a:pt x="540" y="9379"/>
                  <a:pt x="2331" y="7483"/>
                  <a:pt x="4235" y="4564"/>
                </a:cubicBezTo>
                <a:cubicBezTo>
                  <a:pt x="5867" y="2039"/>
                  <a:pt x="6211" y="0"/>
                  <a:pt x="5824"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7"/>
          <p:cNvSpPr/>
          <p:nvPr/>
        </p:nvSpPr>
        <p:spPr>
          <a:xfrm rot="10800000">
            <a:off x="8226268" y="184398"/>
            <a:ext cx="1373364" cy="1019769"/>
          </a:xfrm>
          <a:custGeom>
            <a:avLst/>
            <a:gdLst/>
            <a:ahLst/>
            <a:cxnLst/>
            <a:rect l="l" t="t" r="r" b="b"/>
            <a:pathLst>
              <a:path w="23572" h="17503" extrusionOk="0">
                <a:moveTo>
                  <a:pt x="23429" y="1"/>
                </a:moveTo>
                <a:cubicBezTo>
                  <a:pt x="23104" y="1"/>
                  <a:pt x="22049" y="1258"/>
                  <a:pt x="22049" y="1258"/>
                </a:cubicBezTo>
                <a:cubicBezTo>
                  <a:pt x="22049" y="1258"/>
                  <a:pt x="20098" y="4263"/>
                  <a:pt x="16059" y="6312"/>
                </a:cubicBezTo>
                <a:cubicBezTo>
                  <a:pt x="10147" y="9277"/>
                  <a:pt x="8000" y="13726"/>
                  <a:pt x="1" y="14897"/>
                </a:cubicBezTo>
                <a:lnTo>
                  <a:pt x="1" y="17472"/>
                </a:lnTo>
                <a:cubicBezTo>
                  <a:pt x="1" y="17472"/>
                  <a:pt x="201" y="17503"/>
                  <a:pt x="569" y="17503"/>
                </a:cubicBezTo>
                <a:cubicBezTo>
                  <a:pt x="1819" y="17503"/>
                  <a:pt x="5001" y="17153"/>
                  <a:pt x="8800" y="14077"/>
                </a:cubicBezTo>
                <a:cubicBezTo>
                  <a:pt x="13522" y="10273"/>
                  <a:pt x="11025" y="11307"/>
                  <a:pt x="14751" y="8907"/>
                </a:cubicBezTo>
                <a:cubicBezTo>
                  <a:pt x="19590" y="5824"/>
                  <a:pt x="22693" y="2604"/>
                  <a:pt x="23376" y="712"/>
                </a:cubicBezTo>
                <a:cubicBezTo>
                  <a:pt x="23572" y="189"/>
                  <a:pt x="23555" y="1"/>
                  <a:pt x="23429"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7"/>
          <p:cNvSpPr/>
          <p:nvPr/>
        </p:nvSpPr>
        <p:spPr>
          <a:xfrm rot="10800000">
            <a:off x="8907179" y="1691524"/>
            <a:ext cx="269639" cy="710511"/>
          </a:xfrm>
          <a:custGeom>
            <a:avLst/>
            <a:gdLst/>
            <a:ahLst/>
            <a:cxnLst/>
            <a:rect l="l" t="t" r="r" b="b"/>
            <a:pathLst>
              <a:path w="4628" h="12195" extrusionOk="0">
                <a:moveTo>
                  <a:pt x="3537" y="0"/>
                </a:moveTo>
                <a:cubicBezTo>
                  <a:pt x="3460" y="0"/>
                  <a:pt x="3392" y="109"/>
                  <a:pt x="3339" y="355"/>
                </a:cubicBezTo>
                <a:cubicBezTo>
                  <a:pt x="3047" y="1818"/>
                  <a:pt x="3827" y="4823"/>
                  <a:pt x="3066" y="7008"/>
                </a:cubicBezTo>
                <a:cubicBezTo>
                  <a:pt x="2356" y="9067"/>
                  <a:pt x="879" y="9135"/>
                  <a:pt x="687" y="9135"/>
                </a:cubicBezTo>
                <a:cubicBezTo>
                  <a:pt x="674" y="9135"/>
                  <a:pt x="666" y="9135"/>
                  <a:pt x="666" y="9135"/>
                </a:cubicBezTo>
                <a:lnTo>
                  <a:pt x="666" y="9135"/>
                </a:lnTo>
                <a:cubicBezTo>
                  <a:pt x="666" y="9135"/>
                  <a:pt x="0" y="12195"/>
                  <a:pt x="812" y="12195"/>
                </a:cubicBezTo>
                <a:cubicBezTo>
                  <a:pt x="845" y="12195"/>
                  <a:pt x="881" y="12189"/>
                  <a:pt x="920" y="12179"/>
                </a:cubicBezTo>
                <a:cubicBezTo>
                  <a:pt x="979" y="12179"/>
                  <a:pt x="1037" y="12159"/>
                  <a:pt x="1096" y="12140"/>
                </a:cubicBezTo>
                <a:cubicBezTo>
                  <a:pt x="2052" y="11769"/>
                  <a:pt x="3125" y="10676"/>
                  <a:pt x="3847" y="9525"/>
                </a:cubicBezTo>
                <a:cubicBezTo>
                  <a:pt x="4627" y="8296"/>
                  <a:pt x="3964" y="6345"/>
                  <a:pt x="4237" y="4335"/>
                </a:cubicBezTo>
                <a:cubicBezTo>
                  <a:pt x="4480" y="2647"/>
                  <a:pt x="3914" y="0"/>
                  <a:pt x="3537"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7"/>
          <p:cNvSpPr/>
          <p:nvPr/>
        </p:nvSpPr>
        <p:spPr>
          <a:xfrm rot="10800000">
            <a:off x="8623086" y="1896900"/>
            <a:ext cx="154629" cy="828784"/>
          </a:xfrm>
          <a:custGeom>
            <a:avLst/>
            <a:gdLst/>
            <a:ahLst/>
            <a:cxnLst/>
            <a:rect l="l" t="t" r="r" b="b"/>
            <a:pathLst>
              <a:path w="2654" h="14225" extrusionOk="0">
                <a:moveTo>
                  <a:pt x="550" y="1"/>
                </a:moveTo>
                <a:cubicBezTo>
                  <a:pt x="235" y="1"/>
                  <a:pt x="390" y="2453"/>
                  <a:pt x="937" y="4566"/>
                </a:cubicBezTo>
                <a:cubicBezTo>
                  <a:pt x="1522" y="6829"/>
                  <a:pt x="1366" y="6907"/>
                  <a:pt x="1269" y="8449"/>
                </a:cubicBezTo>
                <a:cubicBezTo>
                  <a:pt x="1190" y="9971"/>
                  <a:pt x="1015" y="10849"/>
                  <a:pt x="605" y="11980"/>
                </a:cubicBezTo>
                <a:cubicBezTo>
                  <a:pt x="195" y="13093"/>
                  <a:pt x="0" y="14224"/>
                  <a:pt x="195" y="14224"/>
                </a:cubicBezTo>
                <a:cubicBezTo>
                  <a:pt x="410" y="14224"/>
                  <a:pt x="917" y="13405"/>
                  <a:pt x="1132" y="12449"/>
                </a:cubicBezTo>
                <a:cubicBezTo>
                  <a:pt x="1366" y="11493"/>
                  <a:pt x="1854" y="10244"/>
                  <a:pt x="2264" y="8683"/>
                </a:cubicBezTo>
                <a:cubicBezTo>
                  <a:pt x="2654" y="7122"/>
                  <a:pt x="2205" y="6576"/>
                  <a:pt x="1971" y="5229"/>
                </a:cubicBezTo>
                <a:cubicBezTo>
                  <a:pt x="1717" y="3903"/>
                  <a:pt x="1288" y="2927"/>
                  <a:pt x="1288" y="1600"/>
                </a:cubicBezTo>
                <a:cubicBezTo>
                  <a:pt x="1288" y="254"/>
                  <a:pt x="625" y="39"/>
                  <a:pt x="625" y="39"/>
                </a:cubicBezTo>
                <a:cubicBezTo>
                  <a:pt x="597" y="13"/>
                  <a:pt x="572" y="1"/>
                  <a:pt x="550"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7"/>
          <p:cNvSpPr/>
          <p:nvPr/>
        </p:nvSpPr>
        <p:spPr>
          <a:xfrm rot="10800000">
            <a:off x="8408212" y="968073"/>
            <a:ext cx="698160" cy="1562600"/>
          </a:xfrm>
          <a:custGeom>
            <a:avLst/>
            <a:gdLst/>
            <a:ahLst/>
            <a:cxnLst/>
            <a:rect l="l" t="t" r="r" b="b"/>
            <a:pathLst>
              <a:path w="11983" h="26820" extrusionOk="0">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7"/>
          <p:cNvSpPr/>
          <p:nvPr/>
        </p:nvSpPr>
        <p:spPr>
          <a:xfrm rot="10800000">
            <a:off x="8284930" y="3201217"/>
            <a:ext cx="891882" cy="1104307"/>
          </a:xfrm>
          <a:custGeom>
            <a:avLst/>
            <a:gdLst/>
            <a:ahLst/>
            <a:cxnLst/>
            <a:rect l="l" t="t" r="r" b="b"/>
            <a:pathLst>
              <a:path w="15308" h="18954" extrusionOk="0">
                <a:moveTo>
                  <a:pt x="206" y="1"/>
                </a:moveTo>
                <a:cubicBezTo>
                  <a:pt x="1" y="1"/>
                  <a:pt x="132" y="179"/>
                  <a:pt x="841" y="635"/>
                </a:cubicBezTo>
                <a:cubicBezTo>
                  <a:pt x="1017" y="732"/>
                  <a:pt x="5563" y="3093"/>
                  <a:pt x="8665" y="8615"/>
                </a:cubicBezTo>
                <a:cubicBezTo>
                  <a:pt x="11768" y="14137"/>
                  <a:pt x="13426" y="17942"/>
                  <a:pt x="14558" y="18820"/>
                </a:cubicBezTo>
                <a:cubicBezTo>
                  <a:pt x="14674" y="18912"/>
                  <a:pt x="14759" y="18954"/>
                  <a:pt x="14817" y="18954"/>
                </a:cubicBezTo>
                <a:cubicBezTo>
                  <a:pt x="15307" y="18954"/>
                  <a:pt x="13800" y="15867"/>
                  <a:pt x="12997" y="14312"/>
                </a:cubicBezTo>
                <a:cubicBezTo>
                  <a:pt x="12080" y="12576"/>
                  <a:pt x="10441" y="7932"/>
                  <a:pt x="9290" y="6118"/>
                </a:cubicBezTo>
                <a:cubicBezTo>
                  <a:pt x="8119" y="4322"/>
                  <a:pt x="5602" y="2781"/>
                  <a:pt x="4236" y="1766"/>
                </a:cubicBezTo>
                <a:cubicBezTo>
                  <a:pt x="3264" y="1086"/>
                  <a:pt x="711" y="1"/>
                  <a:pt x="206"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7"/>
          <p:cNvSpPr/>
          <p:nvPr/>
        </p:nvSpPr>
        <p:spPr>
          <a:xfrm rot="-9150749">
            <a:off x="8245280" y="-87053"/>
            <a:ext cx="698189" cy="1562666"/>
          </a:xfrm>
          <a:custGeom>
            <a:avLst/>
            <a:gdLst/>
            <a:ahLst/>
            <a:cxnLst/>
            <a:rect l="l" t="t" r="r" b="b"/>
            <a:pathLst>
              <a:path w="11983" h="26820" extrusionOk="0">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7"/>
          <p:cNvSpPr/>
          <p:nvPr/>
        </p:nvSpPr>
        <p:spPr>
          <a:xfrm rot="7554719">
            <a:off x="7928494" y="2668518"/>
            <a:ext cx="1163688" cy="2604532"/>
          </a:xfrm>
          <a:custGeom>
            <a:avLst/>
            <a:gdLst/>
            <a:ahLst/>
            <a:cxnLst/>
            <a:rect l="l" t="t" r="r" b="b"/>
            <a:pathLst>
              <a:path w="11983" h="26820" extrusionOk="0">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7"/>
          <p:cNvSpPr/>
          <p:nvPr/>
        </p:nvSpPr>
        <p:spPr>
          <a:xfrm rot="459677">
            <a:off x="426438" y="-116695"/>
            <a:ext cx="686992" cy="561899"/>
          </a:xfrm>
          <a:custGeom>
            <a:avLst/>
            <a:gdLst/>
            <a:ahLst/>
            <a:cxnLst/>
            <a:rect l="l" t="t" r="r" b="b"/>
            <a:pathLst>
              <a:path w="6398" h="5233" extrusionOk="0">
                <a:moveTo>
                  <a:pt x="20" y="0"/>
                </a:moveTo>
                <a:cubicBezTo>
                  <a:pt x="7" y="0"/>
                  <a:pt x="1" y="1"/>
                  <a:pt x="1" y="1"/>
                </a:cubicBezTo>
                <a:lnTo>
                  <a:pt x="1" y="1445"/>
                </a:lnTo>
                <a:cubicBezTo>
                  <a:pt x="1" y="1445"/>
                  <a:pt x="2244" y="2401"/>
                  <a:pt x="5035" y="4684"/>
                </a:cubicBezTo>
                <a:cubicBezTo>
                  <a:pt x="5508" y="5069"/>
                  <a:pt x="5796" y="5232"/>
                  <a:pt x="5931" y="5232"/>
                </a:cubicBezTo>
                <a:cubicBezTo>
                  <a:pt x="6397" y="5232"/>
                  <a:pt x="5034" y="3283"/>
                  <a:pt x="3142" y="1816"/>
                </a:cubicBezTo>
                <a:cubicBezTo>
                  <a:pt x="929" y="80"/>
                  <a:pt x="146" y="0"/>
                  <a:pt x="20"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7"/>
          <p:cNvSpPr/>
          <p:nvPr/>
        </p:nvSpPr>
        <p:spPr>
          <a:xfrm>
            <a:off x="1071939" y="586662"/>
            <a:ext cx="380512" cy="533626"/>
          </a:xfrm>
          <a:custGeom>
            <a:avLst/>
            <a:gdLst/>
            <a:ahLst/>
            <a:cxnLst/>
            <a:rect l="l" t="t" r="r" b="b"/>
            <a:pathLst>
              <a:path w="6531" h="9159" extrusionOk="0">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740FA3">
              <a:alpha val="16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7"/>
          <p:cNvSpPr/>
          <p:nvPr/>
        </p:nvSpPr>
        <p:spPr>
          <a:xfrm rot="-6722857">
            <a:off x="7762929" y="-63871"/>
            <a:ext cx="663231" cy="930108"/>
          </a:xfrm>
          <a:custGeom>
            <a:avLst/>
            <a:gdLst/>
            <a:ahLst/>
            <a:cxnLst/>
            <a:rect l="l" t="t" r="r" b="b"/>
            <a:pathLst>
              <a:path w="6531" h="9159" extrusionOk="0">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740FA3">
              <a:alpha val="16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4" name="Google Shape;494;p17"/>
          <p:cNvGrpSpPr/>
          <p:nvPr/>
        </p:nvGrpSpPr>
        <p:grpSpPr>
          <a:xfrm>
            <a:off x="3434850" y="-1133248"/>
            <a:ext cx="2274300" cy="7430025"/>
            <a:chOff x="3421695" y="-1133248"/>
            <a:chExt cx="2274300" cy="7430025"/>
          </a:xfrm>
        </p:grpSpPr>
        <p:grpSp>
          <p:nvGrpSpPr>
            <p:cNvPr id="495" name="Google Shape;495;p17"/>
            <p:cNvGrpSpPr/>
            <p:nvPr/>
          </p:nvGrpSpPr>
          <p:grpSpPr>
            <a:xfrm>
              <a:off x="3421695" y="-1133248"/>
              <a:ext cx="2274300" cy="2274300"/>
              <a:chOff x="-1087568" y="-1126448"/>
              <a:chExt cx="2274300" cy="2274300"/>
            </a:xfrm>
          </p:grpSpPr>
          <p:sp>
            <p:nvSpPr>
              <p:cNvPr id="496" name="Google Shape;496;p17"/>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7"/>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7"/>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7"/>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0" name="Google Shape;500;p17"/>
            <p:cNvGrpSpPr/>
            <p:nvPr/>
          </p:nvGrpSpPr>
          <p:grpSpPr>
            <a:xfrm>
              <a:off x="3421695" y="4022477"/>
              <a:ext cx="2274300" cy="2274300"/>
              <a:chOff x="-1087568" y="-1126448"/>
              <a:chExt cx="2274300" cy="2274300"/>
            </a:xfrm>
          </p:grpSpPr>
          <p:sp>
            <p:nvSpPr>
              <p:cNvPr id="501" name="Google Shape;501;p17"/>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7"/>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7"/>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7"/>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05" name="Google Shape;505;p17"/>
          <p:cNvSpPr/>
          <p:nvPr/>
        </p:nvSpPr>
        <p:spPr>
          <a:xfrm>
            <a:off x="8711662" y="273438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7"/>
          <p:cNvSpPr/>
          <p:nvPr/>
        </p:nvSpPr>
        <p:spPr>
          <a:xfrm>
            <a:off x="250550" y="449211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7"/>
          <p:cNvSpPr/>
          <p:nvPr/>
        </p:nvSpPr>
        <p:spPr>
          <a:xfrm>
            <a:off x="5420825" y="4446813"/>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7"/>
          <p:cNvSpPr/>
          <p:nvPr/>
        </p:nvSpPr>
        <p:spPr>
          <a:xfrm>
            <a:off x="3376337" y="202325"/>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7"/>
          <p:cNvSpPr/>
          <p:nvPr/>
        </p:nvSpPr>
        <p:spPr>
          <a:xfrm>
            <a:off x="329909" y="3790101"/>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7"/>
          <p:cNvSpPr/>
          <p:nvPr/>
        </p:nvSpPr>
        <p:spPr>
          <a:xfrm>
            <a:off x="167987" y="436088"/>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7"/>
          <p:cNvSpPr/>
          <p:nvPr/>
        </p:nvSpPr>
        <p:spPr>
          <a:xfrm>
            <a:off x="8534623" y="466957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7"/>
          <p:cNvSpPr/>
          <p:nvPr/>
        </p:nvSpPr>
        <p:spPr>
          <a:xfrm>
            <a:off x="8280025" y="723400"/>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7"/>
          <p:cNvSpPr/>
          <p:nvPr/>
        </p:nvSpPr>
        <p:spPr>
          <a:xfrm>
            <a:off x="4693628" y="488881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7"/>
          <p:cNvSpPr/>
          <p:nvPr/>
        </p:nvSpPr>
        <p:spPr>
          <a:xfrm>
            <a:off x="988187" y="2964275"/>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7"/>
          <p:cNvSpPr/>
          <p:nvPr/>
        </p:nvSpPr>
        <p:spPr>
          <a:xfrm>
            <a:off x="3907184" y="4828801"/>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7"/>
          <p:cNvSpPr/>
          <p:nvPr/>
        </p:nvSpPr>
        <p:spPr>
          <a:xfrm>
            <a:off x="5004134" y="233801"/>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7"/>
          <p:cNvSpPr/>
          <p:nvPr/>
        </p:nvSpPr>
        <p:spPr>
          <a:xfrm>
            <a:off x="8727284" y="455001"/>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p:cSld name="CUSTOM_9">
    <p:bg>
      <p:bgPr>
        <a:gradFill>
          <a:gsLst>
            <a:gs pos="0">
              <a:schemeClr val="dk2"/>
            </a:gs>
            <a:gs pos="100000">
              <a:schemeClr val="lt2"/>
            </a:gs>
          </a:gsLst>
          <a:lin ang="18900732" scaled="0"/>
        </a:gradFill>
        <a:effectLst/>
      </p:bgPr>
    </p:bg>
    <p:spTree>
      <p:nvGrpSpPr>
        <p:cNvPr id="1" name="Shape 518"/>
        <p:cNvGrpSpPr/>
        <p:nvPr/>
      </p:nvGrpSpPr>
      <p:grpSpPr>
        <a:xfrm>
          <a:off x="0" y="0"/>
          <a:ext cx="0" cy="0"/>
          <a:chOff x="0" y="0"/>
          <a:chExt cx="0" cy="0"/>
        </a:xfrm>
      </p:grpSpPr>
      <p:sp>
        <p:nvSpPr>
          <p:cNvPr id="519" name="Google Shape;519;p18"/>
          <p:cNvSpPr txBox="1">
            <a:spLocks noGrp="1"/>
          </p:cNvSpPr>
          <p:nvPr>
            <p:ph type="title"/>
          </p:nvPr>
        </p:nvSpPr>
        <p:spPr>
          <a:xfrm>
            <a:off x="740125" y="457200"/>
            <a:ext cx="76761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0" name="Google Shape;520;p18"/>
          <p:cNvSpPr/>
          <p:nvPr/>
        </p:nvSpPr>
        <p:spPr>
          <a:xfrm rot="-6329527">
            <a:off x="8206913" y="-285286"/>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8"/>
          <p:cNvSpPr/>
          <p:nvPr/>
        </p:nvSpPr>
        <p:spPr>
          <a:xfrm rot="-9560678">
            <a:off x="-310329" y="-164985"/>
            <a:ext cx="1111233" cy="935086"/>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8"/>
          <p:cNvSpPr/>
          <p:nvPr/>
        </p:nvSpPr>
        <p:spPr>
          <a:xfrm rot="5400000">
            <a:off x="3906068" y="19768"/>
            <a:ext cx="1356514"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8"/>
          <p:cNvSpPr/>
          <p:nvPr/>
        </p:nvSpPr>
        <p:spPr>
          <a:xfrm rot="4470473">
            <a:off x="-182012" y="4253117"/>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8"/>
          <p:cNvSpPr/>
          <p:nvPr/>
        </p:nvSpPr>
        <p:spPr>
          <a:xfrm rot="-8584896">
            <a:off x="8471718" y="4175159"/>
            <a:ext cx="1019032" cy="857452"/>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8"/>
          <p:cNvSpPr/>
          <p:nvPr/>
        </p:nvSpPr>
        <p:spPr>
          <a:xfrm flipH="1">
            <a:off x="266576" y="274443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8"/>
          <p:cNvSpPr/>
          <p:nvPr/>
        </p:nvSpPr>
        <p:spPr>
          <a:xfrm flipH="1">
            <a:off x="8759032" y="1078600"/>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8"/>
          <p:cNvSpPr/>
          <p:nvPr/>
        </p:nvSpPr>
        <p:spPr>
          <a:xfrm flipH="1">
            <a:off x="549198" y="482245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8"/>
          <p:cNvSpPr/>
          <p:nvPr/>
        </p:nvSpPr>
        <p:spPr>
          <a:xfrm flipH="1">
            <a:off x="8716463" y="409848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8"/>
          <p:cNvSpPr/>
          <p:nvPr/>
        </p:nvSpPr>
        <p:spPr>
          <a:xfrm flipH="1">
            <a:off x="419284" y="14952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8"/>
          <p:cNvSpPr/>
          <p:nvPr/>
        </p:nvSpPr>
        <p:spPr>
          <a:xfrm flipH="1">
            <a:off x="7281540" y="492808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8"/>
          <p:cNvSpPr/>
          <p:nvPr/>
        </p:nvSpPr>
        <p:spPr>
          <a:xfrm flipH="1">
            <a:off x="8315726" y="433363"/>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8"/>
          <p:cNvSpPr/>
          <p:nvPr/>
        </p:nvSpPr>
        <p:spPr>
          <a:xfrm flipH="1">
            <a:off x="7845365" y="30873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8"/>
          <p:cNvSpPr/>
          <p:nvPr/>
        </p:nvSpPr>
        <p:spPr>
          <a:xfrm flipH="1">
            <a:off x="8843423" y="446138"/>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8"/>
          <p:cNvSpPr/>
          <p:nvPr/>
        </p:nvSpPr>
        <p:spPr>
          <a:xfrm flipH="1">
            <a:off x="930109" y="477034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8"/>
          <p:cNvSpPr/>
          <p:nvPr/>
        </p:nvSpPr>
        <p:spPr>
          <a:xfrm flipH="1">
            <a:off x="109065" y="44613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8"/>
          <p:cNvSpPr txBox="1">
            <a:spLocks noGrp="1"/>
          </p:cNvSpPr>
          <p:nvPr>
            <p:ph type="subTitle" idx="1"/>
          </p:nvPr>
        </p:nvSpPr>
        <p:spPr>
          <a:xfrm>
            <a:off x="751900" y="2647000"/>
            <a:ext cx="1893600" cy="50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Anton"/>
              <a:buNone/>
              <a:defRPr sz="2700">
                <a:latin typeface="Anton"/>
                <a:ea typeface="Anton"/>
                <a:cs typeface="Anton"/>
                <a:sym typeface="Anton"/>
              </a:defRPr>
            </a:lvl1pPr>
            <a:lvl2pPr lvl="1" rtl="0">
              <a:spcBef>
                <a:spcPts val="0"/>
              </a:spcBef>
              <a:spcAft>
                <a:spcPts val="0"/>
              </a:spcAft>
              <a:buSzPts val="2400"/>
              <a:buFont typeface="Anton"/>
              <a:buNone/>
              <a:defRPr sz="2400">
                <a:latin typeface="Anton"/>
                <a:ea typeface="Anton"/>
                <a:cs typeface="Anton"/>
                <a:sym typeface="Anton"/>
              </a:defRPr>
            </a:lvl2pPr>
            <a:lvl3pPr lvl="2" rtl="0">
              <a:spcBef>
                <a:spcPts val="0"/>
              </a:spcBef>
              <a:spcAft>
                <a:spcPts val="0"/>
              </a:spcAft>
              <a:buSzPts val="2400"/>
              <a:buFont typeface="Anton"/>
              <a:buNone/>
              <a:defRPr sz="2400">
                <a:latin typeface="Anton"/>
                <a:ea typeface="Anton"/>
                <a:cs typeface="Anton"/>
                <a:sym typeface="Anton"/>
              </a:defRPr>
            </a:lvl3pPr>
            <a:lvl4pPr lvl="3" rtl="0">
              <a:spcBef>
                <a:spcPts val="0"/>
              </a:spcBef>
              <a:spcAft>
                <a:spcPts val="0"/>
              </a:spcAft>
              <a:buSzPts val="2400"/>
              <a:buFont typeface="Anton"/>
              <a:buNone/>
              <a:defRPr sz="2400">
                <a:latin typeface="Anton"/>
                <a:ea typeface="Anton"/>
                <a:cs typeface="Anton"/>
                <a:sym typeface="Anton"/>
              </a:defRPr>
            </a:lvl4pPr>
            <a:lvl5pPr lvl="4" rtl="0">
              <a:spcBef>
                <a:spcPts val="0"/>
              </a:spcBef>
              <a:spcAft>
                <a:spcPts val="0"/>
              </a:spcAft>
              <a:buSzPts val="2400"/>
              <a:buFont typeface="Anton"/>
              <a:buNone/>
              <a:defRPr sz="2400">
                <a:latin typeface="Anton"/>
                <a:ea typeface="Anton"/>
                <a:cs typeface="Anton"/>
                <a:sym typeface="Anton"/>
              </a:defRPr>
            </a:lvl5pPr>
            <a:lvl6pPr lvl="5" rtl="0">
              <a:spcBef>
                <a:spcPts val="0"/>
              </a:spcBef>
              <a:spcAft>
                <a:spcPts val="0"/>
              </a:spcAft>
              <a:buSzPts val="2400"/>
              <a:buFont typeface="Anton"/>
              <a:buNone/>
              <a:defRPr sz="2400">
                <a:latin typeface="Anton"/>
                <a:ea typeface="Anton"/>
                <a:cs typeface="Anton"/>
                <a:sym typeface="Anton"/>
              </a:defRPr>
            </a:lvl6pPr>
            <a:lvl7pPr lvl="6" rtl="0">
              <a:spcBef>
                <a:spcPts val="0"/>
              </a:spcBef>
              <a:spcAft>
                <a:spcPts val="0"/>
              </a:spcAft>
              <a:buSzPts val="2400"/>
              <a:buFont typeface="Anton"/>
              <a:buNone/>
              <a:defRPr sz="2400">
                <a:latin typeface="Anton"/>
                <a:ea typeface="Anton"/>
                <a:cs typeface="Anton"/>
                <a:sym typeface="Anton"/>
              </a:defRPr>
            </a:lvl7pPr>
            <a:lvl8pPr lvl="7" rtl="0">
              <a:spcBef>
                <a:spcPts val="0"/>
              </a:spcBef>
              <a:spcAft>
                <a:spcPts val="0"/>
              </a:spcAft>
              <a:buSzPts val="2400"/>
              <a:buFont typeface="Anton"/>
              <a:buNone/>
              <a:defRPr sz="2400">
                <a:latin typeface="Anton"/>
                <a:ea typeface="Anton"/>
                <a:cs typeface="Anton"/>
                <a:sym typeface="Anton"/>
              </a:defRPr>
            </a:lvl8pPr>
            <a:lvl9pPr lvl="8" rtl="0">
              <a:spcBef>
                <a:spcPts val="0"/>
              </a:spcBef>
              <a:spcAft>
                <a:spcPts val="0"/>
              </a:spcAft>
              <a:buSzPts val="2400"/>
              <a:buFont typeface="Anton"/>
              <a:buNone/>
              <a:defRPr sz="2400">
                <a:latin typeface="Anton"/>
                <a:ea typeface="Anton"/>
                <a:cs typeface="Anton"/>
                <a:sym typeface="Anton"/>
              </a:defRPr>
            </a:lvl9pPr>
          </a:lstStyle>
          <a:p>
            <a:endParaRPr/>
          </a:p>
        </p:txBody>
      </p:sp>
      <p:sp>
        <p:nvSpPr>
          <p:cNvPr id="537" name="Google Shape;537;p18"/>
          <p:cNvSpPr txBox="1">
            <a:spLocks noGrp="1"/>
          </p:cNvSpPr>
          <p:nvPr>
            <p:ph type="subTitle" idx="2"/>
          </p:nvPr>
        </p:nvSpPr>
        <p:spPr>
          <a:xfrm>
            <a:off x="876250" y="3587825"/>
            <a:ext cx="1644900" cy="6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8" name="Google Shape;538;p18"/>
          <p:cNvSpPr txBox="1">
            <a:spLocks noGrp="1"/>
          </p:cNvSpPr>
          <p:nvPr>
            <p:ph type="subTitle" idx="3"/>
          </p:nvPr>
        </p:nvSpPr>
        <p:spPr>
          <a:xfrm>
            <a:off x="2746225" y="2647000"/>
            <a:ext cx="1893600" cy="50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Anton"/>
              <a:buNone/>
              <a:defRPr sz="2700">
                <a:latin typeface="Anton"/>
                <a:ea typeface="Anton"/>
                <a:cs typeface="Anton"/>
                <a:sym typeface="Anton"/>
              </a:defRPr>
            </a:lvl1pPr>
            <a:lvl2pPr lvl="1" rtl="0">
              <a:spcBef>
                <a:spcPts val="0"/>
              </a:spcBef>
              <a:spcAft>
                <a:spcPts val="0"/>
              </a:spcAft>
              <a:buSzPts val="2400"/>
              <a:buFont typeface="Anton"/>
              <a:buNone/>
              <a:defRPr sz="2400">
                <a:latin typeface="Anton"/>
                <a:ea typeface="Anton"/>
                <a:cs typeface="Anton"/>
                <a:sym typeface="Anton"/>
              </a:defRPr>
            </a:lvl2pPr>
            <a:lvl3pPr lvl="2" rtl="0">
              <a:spcBef>
                <a:spcPts val="0"/>
              </a:spcBef>
              <a:spcAft>
                <a:spcPts val="0"/>
              </a:spcAft>
              <a:buSzPts val="2400"/>
              <a:buFont typeface="Anton"/>
              <a:buNone/>
              <a:defRPr sz="2400">
                <a:latin typeface="Anton"/>
                <a:ea typeface="Anton"/>
                <a:cs typeface="Anton"/>
                <a:sym typeface="Anton"/>
              </a:defRPr>
            </a:lvl3pPr>
            <a:lvl4pPr lvl="3" rtl="0">
              <a:spcBef>
                <a:spcPts val="0"/>
              </a:spcBef>
              <a:spcAft>
                <a:spcPts val="0"/>
              </a:spcAft>
              <a:buSzPts val="2400"/>
              <a:buFont typeface="Anton"/>
              <a:buNone/>
              <a:defRPr sz="2400">
                <a:latin typeface="Anton"/>
                <a:ea typeface="Anton"/>
                <a:cs typeface="Anton"/>
                <a:sym typeface="Anton"/>
              </a:defRPr>
            </a:lvl4pPr>
            <a:lvl5pPr lvl="4" rtl="0">
              <a:spcBef>
                <a:spcPts val="0"/>
              </a:spcBef>
              <a:spcAft>
                <a:spcPts val="0"/>
              </a:spcAft>
              <a:buSzPts val="2400"/>
              <a:buFont typeface="Anton"/>
              <a:buNone/>
              <a:defRPr sz="2400">
                <a:latin typeface="Anton"/>
                <a:ea typeface="Anton"/>
                <a:cs typeface="Anton"/>
                <a:sym typeface="Anton"/>
              </a:defRPr>
            </a:lvl5pPr>
            <a:lvl6pPr lvl="5" rtl="0">
              <a:spcBef>
                <a:spcPts val="0"/>
              </a:spcBef>
              <a:spcAft>
                <a:spcPts val="0"/>
              </a:spcAft>
              <a:buSzPts val="2400"/>
              <a:buFont typeface="Anton"/>
              <a:buNone/>
              <a:defRPr sz="2400">
                <a:latin typeface="Anton"/>
                <a:ea typeface="Anton"/>
                <a:cs typeface="Anton"/>
                <a:sym typeface="Anton"/>
              </a:defRPr>
            </a:lvl6pPr>
            <a:lvl7pPr lvl="6" rtl="0">
              <a:spcBef>
                <a:spcPts val="0"/>
              </a:spcBef>
              <a:spcAft>
                <a:spcPts val="0"/>
              </a:spcAft>
              <a:buSzPts val="2400"/>
              <a:buFont typeface="Anton"/>
              <a:buNone/>
              <a:defRPr sz="2400">
                <a:latin typeface="Anton"/>
                <a:ea typeface="Anton"/>
                <a:cs typeface="Anton"/>
                <a:sym typeface="Anton"/>
              </a:defRPr>
            </a:lvl7pPr>
            <a:lvl8pPr lvl="7" rtl="0">
              <a:spcBef>
                <a:spcPts val="0"/>
              </a:spcBef>
              <a:spcAft>
                <a:spcPts val="0"/>
              </a:spcAft>
              <a:buSzPts val="2400"/>
              <a:buFont typeface="Anton"/>
              <a:buNone/>
              <a:defRPr sz="2400">
                <a:latin typeface="Anton"/>
                <a:ea typeface="Anton"/>
                <a:cs typeface="Anton"/>
                <a:sym typeface="Anton"/>
              </a:defRPr>
            </a:lvl8pPr>
            <a:lvl9pPr lvl="8" rtl="0">
              <a:spcBef>
                <a:spcPts val="0"/>
              </a:spcBef>
              <a:spcAft>
                <a:spcPts val="0"/>
              </a:spcAft>
              <a:buSzPts val="2400"/>
              <a:buFont typeface="Anton"/>
              <a:buNone/>
              <a:defRPr sz="2400">
                <a:latin typeface="Anton"/>
                <a:ea typeface="Anton"/>
                <a:cs typeface="Anton"/>
                <a:sym typeface="Anton"/>
              </a:defRPr>
            </a:lvl9pPr>
          </a:lstStyle>
          <a:p>
            <a:endParaRPr/>
          </a:p>
        </p:txBody>
      </p:sp>
      <p:sp>
        <p:nvSpPr>
          <p:cNvPr id="539" name="Google Shape;539;p18"/>
          <p:cNvSpPr txBox="1">
            <a:spLocks noGrp="1"/>
          </p:cNvSpPr>
          <p:nvPr>
            <p:ph type="subTitle" idx="4"/>
          </p:nvPr>
        </p:nvSpPr>
        <p:spPr>
          <a:xfrm>
            <a:off x="2870575" y="3587825"/>
            <a:ext cx="1644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40" name="Google Shape;540;p18"/>
          <p:cNvSpPr txBox="1">
            <a:spLocks noGrp="1"/>
          </p:cNvSpPr>
          <p:nvPr>
            <p:ph type="subTitle" idx="5"/>
          </p:nvPr>
        </p:nvSpPr>
        <p:spPr>
          <a:xfrm>
            <a:off x="4740538" y="2647000"/>
            <a:ext cx="1893600" cy="50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Anton"/>
              <a:buNone/>
              <a:defRPr sz="2700">
                <a:latin typeface="Anton"/>
                <a:ea typeface="Anton"/>
                <a:cs typeface="Anton"/>
                <a:sym typeface="Anton"/>
              </a:defRPr>
            </a:lvl1pPr>
            <a:lvl2pPr lvl="1" rtl="0">
              <a:spcBef>
                <a:spcPts val="0"/>
              </a:spcBef>
              <a:spcAft>
                <a:spcPts val="0"/>
              </a:spcAft>
              <a:buSzPts val="2400"/>
              <a:buFont typeface="Anton"/>
              <a:buNone/>
              <a:defRPr sz="2400">
                <a:latin typeface="Anton"/>
                <a:ea typeface="Anton"/>
                <a:cs typeface="Anton"/>
                <a:sym typeface="Anton"/>
              </a:defRPr>
            </a:lvl2pPr>
            <a:lvl3pPr lvl="2" rtl="0">
              <a:spcBef>
                <a:spcPts val="0"/>
              </a:spcBef>
              <a:spcAft>
                <a:spcPts val="0"/>
              </a:spcAft>
              <a:buSzPts val="2400"/>
              <a:buFont typeface="Anton"/>
              <a:buNone/>
              <a:defRPr sz="2400">
                <a:latin typeface="Anton"/>
                <a:ea typeface="Anton"/>
                <a:cs typeface="Anton"/>
                <a:sym typeface="Anton"/>
              </a:defRPr>
            </a:lvl3pPr>
            <a:lvl4pPr lvl="3" rtl="0">
              <a:spcBef>
                <a:spcPts val="0"/>
              </a:spcBef>
              <a:spcAft>
                <a:spcPts val="0"/>
              </a:spcAft>
              <a:buSzPts val="2400"/>
              <a:buFont typeface="Anton"/>
              <a:buNone/>
              <a:defRPr sz="2400">
                <a:latin typeface="Anton"/>
                <a:ea typeface="Anton"/>
                <a:cs typeface="Anton"/>
                <a:sym typeface="Anton"/>
              </a:defRPr>
            </a:lvl4pPr>
            <a:lvl5pPr lvl="4" rtl="0">
              <a:spcBef>
                <a:spcPts val="0"/>
              </a:spcBef>
              <a:spcAft>
                <a:spcPts val="0"/>
              </a:spcAft>
              <a:buSzPts val="2400"/>
              <a:buFont typeface="Anton"/>
              <a:buNone/>
              <a:defRPr sz="2400">
                <a:latin typeface="Anton"/>
                <a:ea typeface="Anton"/>
                <a:cs typeface="Anton"/>
                <a:sym typeface="Anton"/>
              </a:defRPr>
            </a:lvl5pPr>
            <a:lvl6pPr lvl="5" rtl="0">
              <a:spcBef>
                <a:spcPts val="0"/>
              </a:spcBef>
              <a:spcAft>
                <a:spcPts val="0"/>
              </a:spcAft>
              <a:buSzPts val="2400"/>
              <a:buFont typeface="Anton"/>
              <a:buNone/>
              <a:defRPr sz="2400">
                <a:latin typeface="Anton"/>
                <a:ea typeface="Anton"/>
                <a:cs typeface="Anton"/>
                <a:sym typeface="Anton"/>
              </a:defRPr>
            </a:lvl6pPr>
            <a:lvl7pPr lvl="6" rtl="0">
              <a:spcBef>
                <a:spcPts val="0"/>
              </a:spcBef>
              <a:spcAft>
                <a:spcPts val="0"/>
              </a:spcAft>
              <a:buSzPts val="2400"/>
              <a:buFont typeface="Anton"/>
              <a:buNone/>
              <a:defRPr sz="2400">
                <a:latin typeface="Anton"/>
                <a:ea typeface="Anton"/>
                <a:cs typeface="Anton"/>
                <a:sym typeface="Anton"/>
              </a:defRPr>
            </a:lvl7pPr>
            <a:lvl8pPr lvl="7" rtl="0">
              <a:spcBef>
                <a:spcPts val="0"/>
              </a:spcBef>
              <a:spcAft>
                <a:spcPts val="0"/>
              </a:spcAft>
              <a:buSzPts val="2400"/>
              <a:buFont typeface="Anton"/>
              <a:buNone/>
              <a:defRPr sz="2400">
                <a:latin typeface="Anton"/>
                <a:ea typeface="Anton"/>
                <a:cs typeface="Anton"/>
                <a:sym typeface="Anton"/>
              </a:defRPr>
            </a:lvl8pPr>
            <a:lvl9pPr lvl="8" rtl="0">
              <a:spcBef>
                <a:spcPts val="0"/>
              </a:spcBef>
              <a:spcAft>
                <a:spcPts val="0"/>
              </a:spcAft>
              <a:buSzPts val="2400"/>
              <a:buFont typeface="Anton"/>
              <a:buNone/>
              <a:defRPr sz="2400">
                <a:latin typeface="Anton"/>
                <a:ea typeface="Anton"/>
                <a:cs typeface="Anton"/>
                <a:sym typeface="Anton"/>
              </a:defRPr>
            </a:lvl9pPr>
          </a:lstStyle>
          <a:p>
            <a:endParaRPr/>
          </a:p>
        </p:txBody>
      </p:sp>
      <p:sp>
        <p:nvSpPr>
          <p:cNvPr id="541" name="Google Shape;541;p18"/>
          <p:cNvSpPr txBox="1">
            <a:spLocks noGrp="1"/>
          </p:cNvSpPr>
          <p:nvPr>
            <p:ph type="subTitle" idx="6"/>
          </p:nvPr>
        </p:nvSpPr>
        <p:spPr>
          <a:xfrm>
            <a:off x="4864900" y="3587825"/>
            <a:ext cx="1644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42" name="Google Shape;542;p18"/>
          <p:cNvSpPr txBox="1">
            <a:spLocks noGrp="1"/>
          </p:cNvSpPr>
          <p:nvPr>
            <p:ph type="subTitle" idx="7"/>
          </p:nvPr>
        </p:nvSpPr>
        <p:spPr>
          <a:xfrm>
            <a:off x="591250" y="3180850"/>
            <a:ext cx="2214900" cy="43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43" name="Google Shape;543;p18"/>
          <p:cNvSpPr txBox="1">
            <a:spLocks noGrp="1"/>
          </p:cNvSpPr>
          <p:nvPr>
            <p:ph type="subTitle" idx="8"/>
          </p:nvPr>
        </p:nvSpPr>
        <p:spPr>
          <a:xfrm>
            <a:off x="2585579" y="3180850"/>
            <a:ext cx="2214900" cy="43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44" name="Google Shape;544;p18"/>
          <p:cNvSpPr txBox="1">
            <a:spLocks noGrp="1"/>
          </p:cNvSpPr>
          <p:nvPr>
            <p:ph type="subTitle" idx="9"/>
          </p:nvPr>
        </p:nvSpPr>
        <p:spPr>
          <a:xfrm>
            <a:off x="4579909" y="3180850"/>
            <a:ext cx="2214900" cy="43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45" name="Google Shape;545;p18"/>
          <p:cNvSpPr txBox="1">
            <a:spLocks noGrp="1"/>
          </p:cNvSpPr>
          <p:nvPr>
            <p:ph type="subTitle" idx="13"/>
          </p:nvPr>
        </p:nvSpPr>
        <p:spPr>
          <a:xfrm>
            <a:off x="6734888" y="2647000"/>
            <a:ext cx="1893600" cy="50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Anton"/>
              <a:buNone/>
              <a:defRPr sz="2700">
                <a:latin typeface="Anton"/>
                <a:ea typeface="Anton"/>
                <a:cs typeface="Anton"/>
                <a:sym typeface="Anton"/>
              </a:defRPr>
            </a:lvl1pPr>
            <a:lvl2pPr lvl="1" rtl="0">
              <a:spcBef>
                <a:spcPts val="0"/>
              </a:spcBef>
              <a:spcAft>
                <a:spcPts val="0"/>
              </a:spcAft>
              <a:buSzPts val="2400"/>
              <a:buFont typeface="Anton"/>
              <a:buNone/>
              <a:defRPr sz="2400">
                <a:latin typeface="Anton"/>
                <a:ea typeface="Anton"/>
                <a:cs typeface="Anton"/>
                <a:sym typeface="Anton"/>
              </a:defRPr>
            </a:lvl2pPr>
            <a:lvl3pPr lvl="2" rtl="0">
              <a:spcBef>
                <a:spcPts val="0"/>
              </a:spcBef>
              <a:spcAft>
                <a:spcPts val="0"/>
              </a:spcAft>
              <a:buSzPts val="2400"/>
              <a:buFont typeface="Anton"/>
              <a:buNone/>
              <a:defRPr sz="2400">
                <a:latin typeface="Anton"/>
                <a:ea typeface="Anton"/>
                <a:cs typeface="Anton"/>
                <a:sym typeface="Anton"/>
              </a:defRPr>
            </a:lvl3pPr>
            <a:lvl4pPr lvl="3" rtl="0">
              <a:spcBef>
                <a:spcPts val="0"/>
              </a:spcBef>
              <a:spcAft>
                <a:spcPts val="0"/>
              </a:spcAft>
              <a:buSzPts val="2400"/>
              <a:buFont typeface="Anton"/>
              <a:buNone/>
              <a:defRPr sz="2400">
                <a:latin typeface="Anton"/>
                <a:ea typeface="Anton"/>
                <a:cs typeface="Anton"/>
                <a:sym typeface="Anton"/>
              </a:defRPr>
            </a:lvl4pPr>
            <a:lvl5pPr lvl="4" rtl="0">
              <a:spcBef>
                <a:spcPts val="0"/>
              </a:spcBef>
              <a:spcAft>
                <a:spcPts val="0"/>
              </a:spcAft>
              <a:buSzPts val="2400"/>
              <a:buFont typeface="Anton"/>
              <a:buNone/>
              <a:defRPr sz="2400">
                <a:latin typeface="Anton"/>
                <a:ea typeface="Anton"/>
                <a:cs typeface="Anton"/>
                <a:sym typeface="Anton"/>
              </a:defRPr>
            </a:lvl5pPr>
            <a:lvl6pPr lvl="5" rtl="0">
              <a:spcBef>
                <a:spcPts val="0"/>
              </a:spcBef>
              <a:spcAft>
                <a:spcPts val="0"/>
              </a:spcAft>
              <a:buSzPts val="2400"/>
              <a:buFont typeface="Anton"/>
              <a:buNone/>
              <a:defRPr sz="2400">
                <a:latin typeface="Anton"/>
                <a:ea typeface="Anton"/>
                <a:cs typeface="Anton"/>
                <a:sym typeface="Anton"/>
              </a:defRPr>
            </a:lvl6pPr>
            <a:lvl7pPr lvl="6" rtl="0">
              <a:spcBef>
                <a:spcPts val="0"/>
              </a:spcBef>
              <a:spcAft>
                <a:spcPts val="0"/>
              </a:spcAft>
              <a:buSzPts val="2400"/>
              <a:buFont typeface="Anton"/>
              <a:buNone/>
              <a:defRPr sz="2400">
                <a:latin typeface="Anton"/>
                <a:ea typeface="Anton"/>
                <a:cs typeface="Anton"/>
                <a:sym typeface="Anton"/>
              </a:defRPr>
            </a:lvl7pPr>
            <a:lvl8pPr lvl="7" rtl="0">
              <a:spcBef>
                <a:spcPts val="0"/>
              </a:spcBef>
              <a:spcAft>
                <a:spcPts val="0"/>
              </a:spcAft>
              <a:buSzPts val="2400"/>
              <a:buFont typeface="Anton"/>
              <a:buNone/>
              <a:defRPr sz="2400">
                <a:latin typeface="Anton"/>
                <a:ea typeface="Anton"/>
                <a:cs typeface="Anton"/>
                <a:sym typeface="Anton"/>
              </a:defRPr>
            </a:lvl8pPr>
            <a:lvl9pPr lvl="8" rtl="0">
              <a:spcBef>
                <a:spcPts val="0"/>
              </a:spcBef>
              <a:spcAft>
                <a:spcPts val="0"/>
              </a:spcAft>
              <a:buSzPts val="2400"/>
              <a:buFont typeface="Anton"/>
              <a:buNone/>
              <a:defRPr sz="2400">
                <a:latin typeface="Anton"/>
                <a:ea typeface="Anton"/>
                <a:cs typeface="Anton"/>
                <a:sym typeface="Anton"/>
              </a:defRPr>
            </a:lvl9pPr>
          </a:lstStyle>
          <a:p>
            <a:endParaRPr/>
          </a:p>
        </p:txBody>
      </p:sp>
      <p:sp>
        <p:nvSpPr>
          <p:cNvPr id="546" name="Google Shape;546;p18"/>
          <p:cNvSpPr txBox="1">
            <a:spLocks noGrp="1"/>
          </p:cNvSpPr>
          <p:nvPr>
            <p:ph type="subTitle" idx="14"/>
          </p:nvPr>
        </p:nvSpPr>
        <p:spPr>
          <a:xfrm>
            <a:off x="6859238" y="3587825"/>
            <a:ext cx="1644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47" name="Google Shape;547;p18"/>
          <p:cNvSpPr txBox="1">
            <a:spLocks noGrp="1"/>
          </p:cNvSpPr>
          <p:nvPr>
            <p:ph type="subTitle" idx="15"/>
          </p:nvPr>
        </p:nvSpPr>
        <p:spPr>
          <a:xfrm>
            <a:off x="6574238" y="3180850"/>
            <a:ext cx="2214900" cy="43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1">
  <p:cSld name="CUSTOM_9_1">
    <p:bg>
      <p:bgPr>
        <a:gradFill>
          <a:gsLst>
            <a:gs pos="0">
              <a:schemeClr val="dk2"/>
            </a:gs>
            <a:gs pos="100000">
              <a:schemeClr val="lt2"/>
            </a:gs>
          </a:gsLst>
          <a:lin ang="5400700" scaled="0"/>
        </a:gradFill>
        <a:effectLst/>
      </p:bgPr>
    </p:bg>
    <p:spTree>
      <p:nvGrpSpPr>
        <p:cNvPr id="1" name="Shape 548"/>
        <p:cNvGrpSpPr/>
        <p:nvPr/>
      </p:nvGrpSpPr>
      <p:grpSpPr>
        <a:xfrm>
          <a:off x="0" y="0"/>
          <a:ext cx="0" cy="0"/>
          <a:chOff x="0" y="0"/>
          <a:chExt cx="0" cy="0"/>
        </a:xfrm>
      </p:grpSpPr>
      <p:sp>
        <p:nvSpPr>
          <p:cNvPr id="549" name="Google Shape;549;p19"/>
          <p:cNvSpPr txBox="1">
            <a:spLocks noGrp="1"/>
          </p:cNvSpPr>
          <p:nvPr>
            <p:ph type="title" hasCustomPrompt="1"/>
          </p:nvPr>
        </p:nvSpPr>
        <p:spPr>
          <a:xfrm>
            <a:off x="1763613" y="457800"/>
            <a:ext cx="5616900" cy="86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0"/>
              <a:buNone/>
              <a:defRPr sz="5400">
                <a:solidFill>
                  <a:schemeClr val="dk1"/>
                </a:solidFill>
              </a:defRPr>
            </a:lvl1pPr>
            <a:lvl2pPr lvl="1" algn="ctr" rtl="0">
              <a:spcBef>
                <a:spcPts val="0"/>
              </a:spcBef>
              <a:spcAft>
                <a:spcPts val="0"/>
              </a:spcAft>
              <a:buSzPts val="11600"/>
              <a:buNone/>
              <a:defRPr sz="11600"/>
            </a:lvl2pPr>
            <a:lvl3pPr lvl="2" algn="ctr" rtl="0">
              <a:spcBef>
                <a:spcPts val="0"/>
              </a:spcBef>
              <a:spcAft>
                <a:spcPts val="0"/>
              </a:spcAft>
              <a:buSzPts val="11600"/>
              <a:buNone/>
              <a:defRPr sz="11600"/>
            </a:lvl3pPr>
            <a:lvl4pPr lvl="3" algn="ctr" rtl="0">
              <a:spcBef>
                <a:spcPts val="0"/>
              </a:spcBef>
              <a:spcAft>
                <a:spcPts val="0"/>
              </a:spcAft>
              <a:buSzPts val="11600"/>
              <a:buNone/>
              <a:defRPr sz="11600"/>
            </a:lvl4pPr>
            <a:lvl5pPr lvl="4" algn="ctr" rtl="0">
              <a:spcBef>
                <a:spcPts val="0"/>
              </a:spcBef>
              <a:spcAft>
                <a:spcPts val="0"/>
              </a:spcAft>
              <a:buSzPts val="11600"/>
              <a:buNone/>
              <a:defRPr sz="11600"/>
            </a:lvl5pPr>
            <a:lvl6pPr lvl="5" algn="ctr" rtl="0">
              <a:spcBef>
                <a:spcPts val="0"/>
              </a:spcBef>
              <a:spcAft>
                <a:spcPts val="0"/>
              </a:spcAft>
              <a:buSzPts val="11600"/>
              <a:buNone/>
              <a:defRPr sz="11600"/>
            </a:lvl6pPr>
            <a:lvl7pPr lvl="6" algn="ctr" rtl="0">
              <a:spcBef>
                <a:spcPts val="0"/>
              </a:spcBef>
              <a:spcAft>
                <a:spcPts val="0"/>
              </a:spcAft>
              <a:buSzPts val="11600"/>
              <a:buNone/>
              <a:defRPr sz="11600"/>
            </a:lvl7pPr>
            <a:lvl8pPr lvl="7" algn="ctr" rtl="0">
              <a:spcBef>
                <a:spcPts val="0"/>
              </a:spcBef>
              <a:spcAft>
                <a:spcPts val="0"/>
              </a:spcAft>
              <a:buSzPts val="11600"/>
              <a:buNone/>
              <a:defRPr sz="11600"/>
            </a:lvl8pPr>
            <a:lvl9pPr lvl="8" algn="ctr" rtl="0">
              <a:spcBef>
                <a:spcPts val="0"/>
              </a:spcBef>
              <a:spcAft>
                <a:spcPts val="0"/>
              </a:spcAft>
              <a:buSzPts val="11600"/>
              <a:buNone/>
              <a:defRPr sz="11600"/>
            </a:lvl9pPr>
          </a:lstStyle>
          <a:p>
            <a:r>
              <a:t>xx%</a:t>
            </a:r>
          </a:p>
        </p:txBody>
      </p:sp>
      <p:sp>
        <p:nvSpPr>
          <p:cNvPr id="550" name="Google Shape;550;p19"/>
          <p:cNvSpPr txBox="1">
            <a:spLocks noGrp="1"/>
          </p:cNvSpPr>
          <p:nvPr>
            <p:ph type="subTitle" idx="1"/>
          </p:nvPr>
        </p:nvSpPr>
        <p:spPr>
          <a:xfrm>
            <a:off x="2526000" y="1223675"/>
            <a:ext cx="4092000" cy="38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51" name="Google Shape;551;p19"/>
          <p:cNvSpPr txBox="1">
            <a:spLocks noGrp="1"/>
          </p:cNvSpPr>
          <p:nvPr>
            <p:ph type="title" idx="2" hasCustomPrompt="1"/>
          </p:nvPr>
        </p:nvSpPr>
        <p:spPr>
          <a:xfrm>
            <a:off x="1763488" y="1966563"/>
            <a:ext cx="5616900" cy="86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0"/>
              <a:buNone/>
              <a:defRPr sz="5400">
                <a:solidFill>
                  <a:schemeClr val="dk1"/>
                </a:solidFill>
              </a:defRPr>
            </a:lvl1pPr>
            <a:lvl2pPr lvl="1" algn="ctr" rtl="0">
              <a:spcBef>
                <a:spcPts val="0"/>
              </a:spcBef>
              <a:spcAft>
                <a:spcPts val="0"/>
              </a:spcAft>
              <a:buSzPts val="11600"/>
              <a:buNone/>
              <a:defRPr sz="11600"/>
            </a:lvl2pPr>
            <a:lvl3pPr lvl="2" algn="ctr" rtl="0">
              <a:spcBef>
                <a:spcPts val="0"/>
              </a:spcBef>
              <a:spcAft>
                <a:spcPts val="0"/>
              </a:spcAft>
              <a:buSzPts val="11600"/>
              <a:buNone/>
              <a:defRPr sz="11600"/>
            </a:lvl3pPr>
            <a:lvl4pPr lvl="3" algn="ctr" rtl="0">
              <a:spcBef>
                <a:spcPts val="0"/>
              </a:spcBef>
              <a:spcAft>
                <a:spcPts val="0"/>
              </a:spcAft>
              <a:buSzPts val="11600"/>
              <a:buNone/>
              <a:defRPr sz="11600"/>
            </a:lvl4pPr>
            <a:lvl5pPr lvl="4" algn="ctr" rtl="0">
              <a:spcBef>
                <a:spcPts val="0"/>
              </a:spcBef>
              <a:spcAft>
                <a:spcPts val="0"/>
              </a:spcAft>
              <a:buSzPts val="11600"/>
              <a:buNone/>
              <a:defRPr sz="11600"/>
            </a:lvl5pPr>
            <a:lvl6pPr lvl="5" algn="ctr" rtl="0">
              <a:spcBef>
                <a:spcPts val="0"/>
              </a:spcBef>
              <a:spcAft>
                <a:spcPts val="0"/>
              </a:spcAft>
              <a:buSzPts val="11600"/>
              <a:buNone/>
              <a:defRPr sz="11600"/>
            </a:lvl6pPr>
            <a:lvl7pPr lvl="6" algn="ctr" rtl="0">
              <a:spcBef>
                <a:spcPts val="0"/>
              </a:spcBef>
              <a:spcAft>
                <a:spcPts val="0"/>
              </a:spcAft>
              <a:buSzPts val="11600"/>
              <a:buNone/>
              <a:defRPr sz="11600"/>
            </a:lvl7pPr>
            <a:lvl8pPr lvl="7" algn="ctr" rtl="0">
              <a:spcBef>
                <a:spcPts val="0"/>
              </a:spcBef>
              <a:spcAft>
                <a:spcPts val="0"/>
              </a:spcAft>
              <a:buSzPts val="11600"/>
              <a:buNone/>
              <a:defRPr sz="11600"/>
            </a:lvl8pPr>
            <a:lvl9pPr lvl="8" algn="ctr" rtl="0">
              <a:spcBef>
                <a:spcPts val="0"/>
              </a:spcBef>
              <a:spcAft>
                <a:spcPts val="0"/>
              </a:spcAft>
              <a:buSzPts val="11600"/>
              <a:buNone/>
              <a:defRPr sz="11600"/>
            </a:lvl9pPr>
          </a:lstStyle>
          <a:p>
            <a:r>
              <a:t>xx%</a:t>
            </a:r>
          </a:p>
        </p:txBody>
      </p:sp>
      <p:sp>
        <p:nvSpPr>
          <p:cNvPr id="552" name="Google Shape;552;p19"/>
          <p:cNvSpPr txBox="1">
            <a:spLocks noGrp="1"/>
          </p:cNvSpPr>
          <p:nvPr>
            <p:ph type="subTitle" idx="3"/>
          </p:nvPr>
        </p:nvSpPr>
        <p:spPr>
          <a:xfrm>
            <a:off x="2526000" y="2732438"/>
            <a:ext cx="4092000" cy="38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53" name="Google Shape;553;p19"/>
          <p:cNvSpPr txBox="1">
            <a:spLocks noGrp="1"/>
          </p:cNvSpPr>
          <p:nvPr>
            <p:ph type="title" idx="4" hasCustomPrompt="1"/>
          </p:nvPr>
        </p:nvSpPr>
        <p:spPr>
          <a:xfrm>
            <a:off x="1763613" y="3475325"/>
            <a:ext cx="5616900" cy="86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0"/>
              <a:buNone/>
              <a:defRPr sz="5400">
                <a:solidFill>
                  <a:schemeClr val="dk1"/>
                </a:solidFill>
              </a:defRPr>
            </a:lvl1pPr>
            <a:lvl2pPr lvl="1" algn="ctr" rtl="0">
              <a:spcBef>
                <a:spcPts val="0"/>
              </a:spcBef>
              <a:spcAft>
                <a:spcPts val="0"/>
              </a:spcAft>
              <a:buSzPts val="11600"/>
              <a:buNone/>
              <a:defRPr sz="11600"/>
            </a:lvl2pPr>
            <a:lvl3pPr lvl="2" algn="ctr" rtl="0">
              <a:spcBef>
                <a:spcPts val="0"/>
              </a:spcBef>
              <a:spcAft>
                <a:spcPts val="0"/>
              </a:spcAft>
              <a:buSzPts val="11600"/>
              <a:buNone/>
              <a:defRPr sz="11600"/>
            </a:lvl3pPr>
            <a:lvl4pPr lvl="3" algn="ctr" rtl="0">
              <a:spcBef>
                <a:spcPts val="0"/>
              </a:spcBef>
              <a:spcAft>
                <a:spcPts val="0"/>
              </a:spcAft>
              <a:buSzPts val="11600"/>
              <a:buNone/>
              <a:defRPr sz="11600"/>
            </a:lvl4pPr>
            <a:lvl5pPr lvl="4" algn="ctr" rtl="0">
              <a:spcBef>
                <a:spcPts val="0"/>
              </a:spcBef>
              <a:spcAft>
                <a:spcPts val="0"/>
              </a:spcAft>
              <a:buSzPts val="11600"/>
              <a:buNone/>
              <a:defRPr sz="11600"/>
            </a:lvl5pPr>
            <a:lvl6pPr lvl="5" algn="ctr" rtl="0">
              <a:spcBef>
                <a:spcPts val="0"/>
              </a:spcBef>
              <a:spcAft>
                <a:spcPts val="0"/>
              </a:spcAft>
              <a:buSzPts val="11600"/>
              <a:buNone/>
              <a:defRPr sz="11600"/>
            </a:lvl6pPr>
            <a:lvl7pPr lvl="6" algn="ctr" rtl="0">
              <a:spcBef>
                <a:spcPts val="0"/>
              </a:spcBef>
              <a:spcAft>
                <a:spcPts val="0"/>
              </a:spcAft>
              <a:buSzPts val="11600"/>
              <a:buNone/>
              <a:defRPr sz="11600"/>
            </a:lvl7pPr>
            <a:lvl8pPr lvl="7" algn="ctr" rtl="0">
              <a:spcBef>
                <a:spcPts val="0"/>
              </a:spcBef>
              <a:spcAft>
                <a:spcPts val="0"/>
              </a:spcAft>
              <a:buSzPts val="11600"/>
              <a:buNone/>
              <a:defRPr sz="11600"/>
            </a:lvl8pPr>
            <a:lvl9pPr lvl="8" algn="ctr" rtl="0">
              <a:spcBef>
                <a:spcPts val="0"/>
              </a:spcBef>
              <a:spcAft>
                <a:spcPts val="0"/>
              </a:spcAft>
              <a:buSzPts val="11600"/>
              <a:buNone/>
              <a:defRPr sz="11600"/>
            </a:lvl9pPr>
          </a:lstStyle>
          <a:p>
            <a:r>
              <a:t>xx%</a:t>
            </a:r>
          </a:p>
        </p:txBody>
      </p:sp>
      <p:sp>
        <p:nvSpPr>
          <p:cNvPr id="554" name="Google Shape;554;p19"/>
          <p:cNvSpPr txBox="1">
            <a:spLocks noGrp="1"/>
          </p:cNvSpPr>
          <p:nvPr>
            <p:ph type="subTitle" idx="5"/>
          </p:nvPr>
        </p:nvSpPr>
        <p:spPr>
          <a:xfrm>
            <a:off x="2526000" y="4241200"/>
            <a:ext cx="4092000" cy="38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55" name="Google Shape;555;p19"/>
          <p:cNvSpPr/>
          <p:nvPr/>
        </p:nvSpPr>
        <p:spPr>
          <a:xfrm flipH="1">
            <a:off x="2410749" y="2554322"/>
            <a:ext cx="26641" cy="29978"/>
          </a:xfrm>
          <a:custGeom>
            <a:avLst/>
            <a:gdLst/>
            <a:ahLst/>
            <a:cxnLst/>
            <a:rect l="l" t="t" r="r" b="b"/>
            <a:pathLst>
              <a:path w="423" h="476" extrusionOk="0">
                <a:moveTo>
                  <a:pt x="1" y="1"/>
                </a:moveTo>
                <a:lnTo>
                  <a:pt x="1" y="475"/>
                </a:lnTo>
                <a:lnTo>
                  <a:pt x="277" y="475"/>
                </a:lnTo>
                <a:cubicBezTo>
                  <a:pt x="354" y="475"/>
                  <a:pt x="422" y="407"/>
                  <a:pt x="422" y="330"/>
                </a:cubicBezTo>
                <a:lnTo>
                  <a:pt x="422" y="1"/>
                </a:lnTo>
                <a:close/>
              </a:path>
            </a:pathLst>
          </a:custGeom>
          <a:solidFill>
            <a:srgbClr val="132B5F">
              <a:alpha val="28000"/>
            </a:srgbClr>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6" name="Google Shape;556;p19"/>
          <p:cNvSpPr/>
          <p:nvPr/>
        </p:nvSpPr>
        <p:spPr>
          <a:xfrm>
            <a:off x="9067886" y="488492"/>
            <a:ext cx="5223" cy="36560"/>
          </a:xfrm>
          <a:custGeom>
            <a:avLst/>
            <a:gdLst/>
            <a:ahLst/>
            <a:cxnLst/>
            <a:rect l="l" t="t" r="r" b="b"/>
            <a:pathLst>
              <a:path w="32" h="224" extrusionOk="0">
                <a:moveTo>
                  <a:pt x="32" y="0"/>
                </a:moveTo>
                <a:cubicBezTo>
                  <a:pt x="9" y="45"/>
                  <a:pt x="0" y="90"/>
                  <a:pt x="0" y="121"/>
                </a:cubicBezTo>
                <a:cubicBezTo>
                  <a:pt x="0" y="161"/>
                  <a:pt x="9" y="192"/>
                  <a:pt x="32" y="224"/>
                </a:cubicBezTo>
                <a:lnTo>
                  <a:pt x="32" y="0"/>
                </a:lnTo>
                <a:close/>
              </a:path>
            </a:pathLst>
          </a:custGeom>
          <a:solidFill>
            <a:srgbClr val="060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57" name="Google Shape;557;p19"/>
          <p:cNvSpPr/>
          <p:nvPr/>
        </p:nvSpPr>
        <p:spPr>
          <a:xfrm>
            <a:off x="8450067" y="840453"/>
            <a:ext cx="702233" cy="1950142"/>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9"/>
          <p:cNvSpPr/>
          <p:nvPr/>
        </p:nvSpPr>
        <p:spPr>
          <a:xfrm>
            <a:off x="7590046" y="4501660"/>
            <a:ext cx="880538" cy="74096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9"/>
          <p:cNvSpPr/>
          <p:nvPr/>
        </p:nvSpPr>
        <p:spPr>
          <a:xfrm rot="-929517">
            <a:off x="8452558" y="4481710"/>
            <a:ext cx="697261" cy="780876"/>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9"/>
          <p:cNvSpPr/>
          <p:nvPr/>
        </p:nvSpPr>
        <p:spPr>
          <a:xfrm>
            <a:off x="8342679" y="-184839"/>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9"/>
          <p:cNvSpPr/>
          <p:nvPr/>
        </p:nvSpPr>
        <p:spPr>
          <a:xfrm>
            <a:off x="32298" y="-22878"/>
            <a:ext cx="673666" cy="1085328"/>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9"/>
          <p:cNvSpPr/>
          <p:nvPr/>
        </p:nvSpPr>
        <p:spPr>
          <a:xfrm>
            <a:off x="-63806" y="3614958"/>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9"/>
          <p:cNvSpPr/>
          <p:nvPr/>
        </p:nvSpPr>
        <p:spPr>
          <a:xfrm>
            <a:off x="-25300" y="4461840"/>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9"/>
          <p:cNvSpPr/>
          <p:nvPr/>
        </p:nvSpPr>
        <p:spPr>
          <a:xfrm>
            <a:off x="-18106" y="-22898"/>
            <a:ext cx="702217" cy="2975656"/>
          </a:xfrm>
          <a:custGeom>
            <a:avLst/>
            <a:gdLst/>
            <a:ahLst/>
            <a:cxnLst/>
            <a:rect l="l" t="t" r="r" b="b"/>
            <a:pathLst>
              <a:path w="9601" h="40683" extrusionOk="0">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5" name="Google Shape;565;p19"/>
          <p:cNvGrpSpPr/>
          <p:nvPr/>
        </p:nvGrpSpPr>
        <p:grpSpPr>
          <a:xfrm>
            <a:off x="-1081493" y="-1126448"/>
            <a:ext cx="2274300" cy="2274300"/>
            <a:chOff x="-1087568" y="-1126448"/>
            <a:chExt cx="2274300" cy="2274300"/>
          </a:xfrm>
        </p:grpSpPr>
        <p:sp>
          <p:nvSpPr>
            <p:cNvPr id="566" name="Google Shape;566;p19"/>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9"/>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9"/>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9"/>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19"/>
          <p:cNvGrpSpPr/>
          <p:nvPr/>
        </p:nvGrpSpPr>
        <p:grpSpPr>
          <a:xfrm>
            <a:off x="8006457" y="4004977"/>
            <a:ext cx="2274300" cy="2274300"/>
            <a:chOff x="-1087568" y="-1126448"/>
            <a:chExt cx="2274300" cy="2274300"/>
          </a:xfrm>
        </p:grpSpPr>
        <p:sp>
          <p:nvSpPr>
            <p:cNvPr id="571" name="Google Shape;571;p19"/>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9"/>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9"/>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9"/>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5" name="Google Shape;575;p19"/>
          <p:cNvSpPr/>
          <p:nvPr/>
        </p:nvSpPr>
        <p:spPr>
          <a:xfrm>
            <a:off x="776050" y="6584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9"/>
          <p:cNvSpPr/>
          <p:nvPr/>
        </p:nvSpPr>
        <p:spPr>
          <a:xfrm>
            <a:off x="8880475" y="39192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9"/>
          <p:cNvSpPr/>
          <p:nvPr/>
        </p:nvSpPr>
        <p:spPr>
          <a:xfrm>
            <a:off x="8521725" y="158261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9"/>
          <p:cNvSpPr/>
          <p:nvPr/>
        </p:nvSpPr>
        <p:spPr>
          <a:xfrm>
            <a:off x="303000" y="2107750"/>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9"/>
          <p:cNvSpPr/>
          <p:nvPr/>
        </p:nvSpPr>
        <p:spPr>
          <a:xfrm>
            <a:off x="448175" y="48421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9"/>
          <p:cNvSpPr/>
          <p:nvPr/>
        </p:nvSpPr>
        <p:spPr>
          <a:xfrm>
            <a:off x="8705813" y="23580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9"/>
          <p:cNvSpPr/>
          <p:nvPr/>
        </p:nvSpPr>
        <p:spPr>
          <a:xfrm>
            <a:off x="1063675" y="12621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9"/>
          <p:cNvSpPr/>
          <p:nvPr/>
        </p:nvSpPr>
        <p:spPr>
          <a:xfrm>
            <a:off x="8430249"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9"/>
          <p:cNvSpPr/>
          <p:nvPr/>
        </p:nvSpPr>
        <p:spPr>
          <a:xfrm>
            <a:off x="8614400" y="344656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9"/>
          <p:cNvSpPr/>
          <p:nvPr/>
        </p:nvSpPr>
        <p:spPr>
          <a:xfrm>
            <a:off x="8926813"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9"/>
          <p:cNvSpPr/>
          <p:nvPr/>
        </p:nvSpPr>
        <p:spPr>
          <a:xfrm>
            <a:off x="84938" y="380153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9"/>
          <p:cNvSpPr/>
          <p:nvPr/>
        </p:nvSpPr>
        <p:spPr>
          <a:xfrm>
            <a:off x="1773048" y="4792508"/>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9"/>
          <p:cNvSpPr/>
          <p:nvPr/>
        </p:nvSpPr>
        <p:spPr>
          <a:xfrm>
            <a:off x="266036" y="186208"/>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1">
  <p:cSld name="CUSTOM_1">
    <p:bg>
      <p:bgPr>
        <a:gradFill>
          <a:gsLst>
            <a:gs pos="0">
              <a:schemeClr val="dk2"/>
            </a:gs>
            <a:gs pos="100000">
              <a:schemeClr val="lt2"/>
            </a:gs>
          </a:gsLst>
          <a:lin ang="5400700" scaled="0"/>
        </a:gradFill>
        <a:effectLst/>
      </p:bgPr>
    </p:bg>
    <p:spTree>
      <p:nvGrpSpPr>
        <p:cNvPr id="1" name="Shape 588"/>
        <p:cNvGrpSpPr/>
        <p:nvPr/>
      </p:nvGrpSpPr>
      <p:grpSpPr>
        <a:xfrm>
          <a:off x="0" y="0"/>
          <a:ext cx="0" cy="0"/>
          <a:chOff x="0" y="0"/>
          <a:chExt cx="0" cy="0"/>
        </a:xfrm>
      </p:grpSpPr>
      <p:sp>
        <p:nvSpPr>
          <p:cNvPr id="589" name="Google Shape;589;p20"/>
          <p:cNvSpPr txBox="1">
            <a:spLocks noGrp="1"/>
          </p:cNvSpPr>
          <p:nvPr>
            <p:ph type="title"/>
          </p:nvPr>
        </p:nvSpPr>
        <p:spPr>
          <a:xfrm>
            <a:off x="716850" y="45482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0" name="Google Shape;590;p20"/>
          <p:cNvSpPr/>
          <p:nvPr/>
        </p:nvSpPr>
        <p:spPr>
          <a:xfrm rot="10800000">
            <a:off x="133083" y="3587971"/>
            <a:ext cx="724400" cy="2011700"/>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0"/>
          <p:cNvSpPr/>
          <p:nvPr/>
        </p:nvSpPr>
        <p:spPr>
          <a:xfrm rot="10800000">
            <a:off x="479790" y="-77462"/>
            <a:ext cx="733868" cy="617521"/>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0"/>
          <p:cNvSpPr/>
          <p:nvPr/>
        </p:nvSpPr>
        <p:spPr>
          <a:xfrm rot="10800000">
            <a:off x="-37434" y="2735"/>
            <a:ext cx="1018707" cy="5143387"/>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0"/>
          <p:cNvSpPr/>
          <p:nvPr/>
        </p:nvSpPr>
        <p:spPr>
          <a:xfrm rot="9870421">
            <a:off x="89918" y="-98755"/>
            <a:ext cx="581152" cy="650799"/>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0"/>
          <p:cNvSpPr/>
          <p:nvPr/>
        </p:nvSpPr>
        <p:spPr>
          <a:xfrm rot="10800000">
            <a:off x="-49750" y="4167587"/>
            <a:ext cx="451908" cy="1037534"/>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0"/>
          <p:cNvSpPr/>
          <p:nvPr/>
        </p:nvSpPr>
        <p:spPr>
          <a:xfrm flipH="1">
            <a:off x="78863" y="39192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0"/>
          <p:cNvSpPr/>
          <p:nvPr/>
        </p:nvSpPr>
        <p:spPr>
          <a:xfrm flipH="1">
            <a:off x="402150" y="12413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0"/>
          <p:cNvSpPr/>
          <p:nvPr/>
        </p:nvSpPr>
        <p:spPr>
          <a:xfrm flipH="1">
            <a:off x="562260"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0"/>
          <p:cNvSpPr/>
          <p:nvPr/>
        </p:nvSpPr>
        <p:spPr>
          <a:xfrm flipH="1">
            <a:off x="125199"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0"/>
          <p:cNvSpPr/>
          <p:nvPr/>
        </p:nvSpPr>
        <p:spPr>
          <a:xfrm flipH="1">
            <a:off x="1629421" y="1261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0"/>
          <p:cNvSpPr/>
          <p:nvPr/>
        </p:nvSpPr>
        <p:spPr>
          <a:xfrm>
            <a:off x="8187706" y="-580875"/>
            <a:ext cx="724400" cy="2011700"/>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0"/>
          <p:cNvSpPr/>
          <p:nvPr/>
        </p:nvSpPr>
        <p:spPr>
          <a:xfrm>
            <a:off x="7726931" y="4647937"/>
            <a:ext cx="733868" cy="617521"/>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0"/>
          <p:cNvSpPr/>
          <p:nvPr/>
        </p:nvSpPr>
        <p:spPr>
          <a:xfrm>
            <a:off x="8119617" y="-11350"/>
            <a:ext cx="1018707" cy="5143387"/>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0"/>
          <p:cNvSpPr/>
          <p:nvPr/>
        </p:nvSpPr>
        <p:spPr>
          <a:xfrm rot="-929579">
            <a:off x="8429819" y="4582728"/>
            <a:ext cx="581152" cy="650799"/>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0"/>
          <p:cNvSpPr/>
          <p:nvPr/>
        </p:nvSpPr>
        <p:spPr>
          <a:xfrm>
            <a:off x="8698731" y="-70350"/>
            <a:ext cx="451908" cy="1037534"/>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0"/>
          <p:cNvSpPr/>
          <p:nvPr/>
        </p:nvSpPr>
        <p:spPr>
          <a:xfrm rot="10800000" flipH="1">
            <a:off x="8869327" y="1012084"/>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0"/>
          <p:cNvSpPr/>
          <p:nvPr/>
        </p:nvSpPr>
        <p:spPr>
          <a:xfrm rot="10800000" flipH="1">
            <a:off x="8507989" y="3640721"/>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0"/>
          <p:cNvSpPr/>
          <p:nvPr/>
        </p:nvSpPr>
        <p:spPr>
          <a:xfrm rot="10800000" flipH="1">
            <a:off x="8915664" y="4362734"/>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0"/>
          <p:cNvSpPr/>
          <p:nvPr/>
        </p:nvSpPr>
        <p:spPr>
          <a:xfrm rot="10800000" flipH="1">
            <a:off x="8456275" y="518598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dk2"/>
            </a:gs>
            <a:gs pos="100000">
              <a:schemeClr val="lt2"/>
            </a:gs>
          </a:gsLst>
          <a:lin ang="10800025" scaled="0"/>
        </a:gradFill>
        <a:effectLst/>
      </p:bgPr>
    </p:bg>
    <p:spTree>
      <p:nvGrpSpPr>
        <p:cNvPr id="1" name="Shape 38"/>
        <p:cNvGrpSpPr/>
        <p:nvPr/>
      </p:nvGrpSpPr>
      <p:grpSpPr>
        <a:xfrm>
          <a:off x="0" y="0"/>
          <a:ext cx="0" cy="0"/>
          <a:chOff x="0" y="0"/>
          <a:chExt cx="0" cy="0"/>
        </a:xfrm>
      </p:grpSpPr>
      <p:sp>
        <p:nvSpPr>
          <p:cNvPr id="39" name="Google Shape;39;p3"/>
          <p:cNvSpPr txBox="1">
            <a:spLocks noGrp="1"/>
          </p:cNvSpPr>
          <p:nvPr>
            <p:ph type="title"/>
          </p:nvPr>
        </p:nvSpPr>
        <p:spPr>
          <a:xfrm>
            <a:off x="4147675" y="2529125"/>
            <a:ext cx="4731300" cy="530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3600"/>
              <a:buNone/>
              <a:defRPr sz="35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 name="Google Shape;40;p3"/>
          <p:cNvSpPr txBox="1">
            <a:spLocks noGrp="1"/>
          </p:cNvSpPr>
          <p:nvPr>
            <p:ph type="subTitle" idx="1"/>
          </p:nvPr>
        </p:nvSpPr>
        <p:spPr>
          <a:xfrm>
            <a:off x="5010175" y="3116825"/>
            <a:ext cx="2975100" cy="695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1" name="Google Shape;41;p3"/>
          <p:cNvSpPr txBox="1">
            <a:spLocks noGrp="1"/>
          </p:cNvSpPr>
          <p:nvPr>
            <p:ph type="title" idx="2" hasCustomPrompt="1"/>
          </p:nvPr>
        </p:nvSpPr>
        <p:spPr>
          <a:xfrm>
            <a:off x="5577925" y="1331263"/>
            <a:ext cx="1839600" cy="1153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12000"/>
              <a:buNone/>
              <a:defRPr sz="6500"/>
            </a:lvl1pPr>
            <a:lvl2pPr lvl="1" algn="ctr" rtl="0">
              <a:spcBef>
                <a:spcPts val="0"/>
              </a:spcBef>
              <a:spcAft>
                <a:spcPts val="0"/>
              </a:spcAft>
              <a:buClr>
                <a:schemeClr val="accent5"/>
              </a:buClr>
              <a:buSzPts val="12000"/>
              <a:buNone/>
              <a:defRPr sz="12000">
                <a:solidFill>
                  <a:schemeClr val="accent5"/>
                </a:solidFill>
              </a:defRPr>
            </a:lvl2pPr>
            <a:lvl3pPr lvl="2" algn="ctr" rtl="0">
              <a:spcBef>
                <a:spcPts val="0"/>
              </a:spcBef>
              <a:spcAft>
                <a:spcPts val="0"/>
              </a:spcAft>
              <a:buClr>
                <a:schemeClr val="accent5"/>
              </a:buClr>
              <a:buSzPts val="12000"/>
              <a:buNone/>
              <a:defRPr sz="12000">
                <a:solidFill>
                  <a:schemeClr val="accent5"/>
                </a:solidFill>
              </a:defRPr>
            </a:lvl3pPr>
            <a:lvl4pPr lvl="3" algn="ctr" rtl="0">
              <a:spcBef>
                <a:spcPts val="0"/>
              </a:spcBef>
              <a:spcAft>
                <a:spcPts val="0"/>
              </a:spcAft>
              <a:buClr>
                <a:schemeClr val="accent5"/>
              </a:buClr>
              <a:buSzPts val="12000"/>
              <a:buNone/>
              <a:defRPr sz="12000">
                <a:solidFill>
                  <a:schemeClr val="accent5"/>
                </a:solidFill>
              </a:defRPr>
            </a:lvl4pPr>
            <a:lvl5pPr lvl="4" algn="ctr" rtl="0">
              <a:spcBef>
                <a:spcPts val="0"/>
              </a:spcBef>
              <a:spcAft>
                <a:spcPts val="0"/>
              </a:spcAft>
              <a:buClr>
                <a:schemeClr val="accent5"/>
              </a:buClr>
              <a:buSzPts val="12000"/>
              <a:buNone/>
              <a:defRPr sz="12000">
                <a:solidFill>
                  <a:schemeClr val="accent5"/>
                </a:solidFill>
              </a:defRPr>
            </a:lvl5pPr>
            <a:lvl6pPr lvl="5" algn="ctr" rtl="0">
              <a:spcBef>
                <a:spcPts val="0"/>
              </a:spcBef>
              <a:spcAft>
                <a:spcPts val="0"/>
              </a:spcAft>
              <a:buClr>
                <a:schemeClr val="accent5"/>
              </a:buClr>
              <a:buSzPts val="12000"/>
              <a:buNone/>
              <a:defRPr sz="12000">
                <a:solidFill>
                  <a:schemeClr val="accent5"/>
                </a:solidFill>
              </a:defRPr>
            </a:lvl6pPr>
            <a:lvl7pPr lvl="6" algn="ctr" rtl="0">
              <a:spcBef>
                <a:spcPts val="0"/>
              </a:spcBef>
              <a:spcAft>
                <a:spcPts val="0"/>
              </a:spcAft>
              <a:buClr>
                <a:schemeClr val="accent5"/>
              </a:buClr>
              <a:buSzPts val="12000"/>
              <a:buNone/>
              <a:defRPr sz="12000">
                <a:solidFill>
                  <a:schemeClr val="accent5"/>
                </a:solidFill>
              </a:defRPr>
            </a:lvl7pPr>
            <a:lvl8pPr lvl="7" algn="ctr" rtl="0">
              <a:spcBef>
                <a:spcPts val="0"/>
              </a:spcBef>
              <a:spcAft>
                <a:spcPts val="0"/>
              </a:spcAft>
              <a:buClr>
                <a:schemeClr val="accent5"/>
              </a:buClr>
              <a:buSzPts val="12000"/>
              <a:buNone/>
              <a:defRPr sz="12000">
                <a:solidFill>
                  <a:schemeClr val="accent5"/>
                </a:solidFill>
              </a:defRPr>
            </a:lvl8pPr>
            <a:lvl9pPr lvl="8" algn="ctr" rtl="0">
              <a:spcBef>
                <a:spcPts val="0"/>
              </a:spcBef>
              <a:spcAft>
                <a:spcPts val="0"/>
              </a:spcAft>
              <a:buClr>
                <a:schemeClr val="accent5"/>
              </a:buClr>
              <a:buSzPts val="12000"/>
              <a:buNone/>
              <a:defRPr sz="12000">
                <a:solidFill>
                  <a:schemeClr val="accent5"/>
                </a:solidFill>
              </a:defRPr>
            </a:lvl9pPr>
          </a:lstStyle>
          <a:p>
            <a:r>
              <a:t>xx%</a:t>
            </a:r>
          </a:p>
        </p:txBody>
      </p:sp>
      <p:sp>
        <p:nvSpPr>
          <p:cNvPr id="42" name="Google Shape;42;p3"/>
          <p:cNvSpPr/>
          <p:nvPr/>
        </p:nvSpPr>
        <p:spPr>
          <a:xfrm rot="538783">
            <a:off x="7590835" y="4435473"/>
            <a:ext cx="834279" cy="99245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194745">
            <a:off x="7674223" y="-78173"/>
            <a:ext cx="787928" cy="1269373"/>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rot="10800000">
            <a:off x="8426497" y="4087887"/>
            <a:ext cx="673666" cy="1085328"/>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rot="10800000">
            <a:off x="8624255" y="854907"/>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rot="10800000">
            <a:off x="8455564" y="-29735"/>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rot="10800000">
            <a:off x="8084408" y="655276"/>
            <a:ext cx="1066167" cy="4517949"/>
          </a:xfrm>
          <a:custGeom>
            <a:avLst/>
            <a:gdLst/>
            <a:ahLst/>
            <a:cxnLst/>
            <a:rect l="l" t="t" r="r" b="b"/>
            <a:pathLst>
              <a:path w="9601" h="40683" extrusionOk="0">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rot="10800000">
            <a:off x="8651098" y="2788161"/>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rot="10800000">
            <a:off x="8262404" y="365517"/>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rot="10800000">
            <a:off x="8624259" y="248198"/>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rot="10800000">
            <a:off x="8781809" y="4804911"/>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rot="10800000">
            <a:off x="6453744" y="1764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8262394" y="486492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a:off x="2317745" y="587629"/>
            <a:ext cx="201031" cy="26632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a:off x="782770" y="3408479"/>
            <a:ext cx="201031" cy="26632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441769" y="109632"/>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2640869" y="4755282"/>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rot="10800000">
            <a:off x="251959" y="1674036"/>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rot="10800000">
            <a:off x="4541996" y="268861"/>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598759" y="4755286"/>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2">
  <p:cSld name="CUSTOM_2">
    <p:bg>
      <p:bgPr>
        <a:gradFill>
          <a:gsLst>
            <a:gs pos="0">
              <a:schemeClr val="dk2"/>
            </a:gs>
            <a:gs pos="100000">
              <a:schemeClr val="lt2"/>
            </a:gs>
          </a:gsLst>
          <a:lin ang="16200038" scaled="0"/>
        </a:gradFill>
        <a:effectLst/>
      </p:bgPr>
    </p:bg>
    <p:spTree>
      <p:nvGrpSpPr>
        <p:cNvPr id="1" name="Shape 609"/>
        <p:cNvGrpSpPr/>
        <p:nvPr/>
      </p:nvGrpSpPr>
      <p:grpSpPr>
        <a:xfrm>
          <a:off x="0" y="0"/>
          <a:ext cx="0" cy="0"/>
          <a:chOff x="0" y="0"/>
          <a:chExt cx="0" cy="0"/>
        </a:xfrm>
      </p:grpSpPr>
      <p:sp>
        <p:nvSpPr>
          <p:cNvPr id="610" name="Google Shape;610;p21"/>
          <p:cNvSpPr txBox="1">
            <a:spLocks noGrp="1"/>
          </p:cNvSpPr>
          <p:nvPr>
            <p:ph type="title"/>
          </p:nvPr>
        </p:nvSpPr>
        <p:spPr>
          <a:xfrm>
            <a:off x="716800" y="455700"/>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11" name="Google Shape;611;p21"/>
          <p:cNvSpPr/>
          <p:nvPr/>
        </p:nvSpPr>
        <p:spPr>
          <a:xfrm flipH="1">
            <a:off x="71330" y="488492"/>
            <a:ext cx="5223" cy="36560"/>
          </a:xfrm>
          <a:custGeom>
            <a:avLst/>
            <a:gdLst/>
            <a:ahLst/>
            <a:cxnLst/>
            <a:rect l="l" t="t" r="r" b="b"/>
            <a:pathLst>
              <a:path w="32" h="224" extrusionOk="0">
                <a:moveTo>
                  <a:pt x="32" y="0"/>
                </a:moveTo>
                <a:cubicBezTo>
                  <a:pt x="9" y="45"/>
                  <a:pt x="0" y="90"/>
                  <a:pt x="0" y="121"/>
                </a:cubicBezTo>
                <a:cubicBezTo>
                  <a:pt x="0" y="161"/>
                  <a:pt x="9" y="192"/>
                  <a:pt x="32" y="224"/>
                </a:cubicBezTo>
                <a:lnTo>
                  <a:pt x="32" y="0"/>
                </a:lnTo>
                <a:close/>
              </a:path>
            </a:pathLst>
          </a:custGeom>
          <a:solidFill>
            <a:srgbClr val="060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12" name="Google Shape;612;p21"/>
          <p:cNvSpPr/>
          <p:nvPr/>
        </p:nvSpPr>
        <p:spPr>
          <a:xfrm flipH="1">
            <a:off x="-7861" y="840453"/>
            <a:ext cx="702233" cy="1950142"/>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1"/>
          <p:cNvSpPr/>
          <p:nvPr/>
        </p:nvSpPr>
        <p:spPr>
          <a:xfrm flipH="1">
            <a:off x="673855" y="4501660"/>
            <a:ext cx="880538" cy="74096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1"/>
          <p:cNvSpPr/>
          <p:nvPr/>
        </p:nvSpPr>
        <p:spPr>
          <a:xfrm rot="929517" flipH="1">
            <a:off x="-5379" y="4481710"/>
            <a:ext cx="697261" cy="780876"/>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1"/>
          <p:cNvSpPr/>
          <p:nvPr/>
        </p:nvSpPr>
        <p:spPr>
          <a:xfrm flipH="1">
            <a:off x="-5637" y="-184839"/>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1"/>
          <p:cNvSpPr/>
          <p:nvPr/>
        </p:nvSpPr>
        <p:spPr>
          <a:xfrm flipH="1">
            <a:off x="8438476" y="-22878"/>
            <a:ext cx="673666" cy="1085328"/>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1"/>
          <p:cNvSpPr/>
          <p:nvPr/>
        </p:nvSpPr>
        <p:spPr>
          <a:xfrm flipH="1">
            <a:off x="8636234" y="3614958"/>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1"/>
          <p:cNvSpPr/>
          <p:nvPr/>
        </p:nvSpPr>
        <p:spPr>
          <a:xfrm flipH="1">
            <a:off x="8467543" y="4461840"/>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1"/>
          <p:cNvSpPr/>
          <p:nvPr/>
        </p:nvSpPr>
        <p:spPr>
          <a:xfrm flipH="1">
            <a:off x="8460328" y="-22898"/>
            <a:ext cx="702217" cy="2975656"/>
          </a:xfrm>
          <a:custGeom>
            <a:avLst/>
            <a:gdLst/>
            <a:ahLst/>
            <a:cxnLst/>
            <a:rect l="l" t="t" r="r" b="b"/>
            <a:pathLst>
              <a:path w="9601" h="40683" extrusionOk="0">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0" name="Google Shape;620;p21"/>
          <p:cNvGrpSpPr/>
          <p:nvPr/>
        </p:nvGrpSpPr>
        <p:grpSpPr>
          <a:xfrm flipH="1">
            <a:off x="7951632" y="-1126448"/>
            <a:ext cx="2274300" cy="2274300"/>
            <a:chOff x="-1087568" y="-1126448"/>
            <a:chExt cx="2274300" cy="2274300"/>
          </a:xfrm>
        </p:grpSpPr>
        <p:sp>
          <p:nvSpPr>
            <p:cNvPr id="621" name="Google Shape;621;p21"/>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1"/>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1"/>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1"/>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5" name="Google Shape;625;p21"/>
          <p:cNvGrpSpPr/>
          <p:nvPr/>
        </p:nvGrpSpPr>
        <p:grpSpPr>
          <a:xfrm flipH="1">
            <a:off x="-1136318" y="4004977"/>
            <a:ext cx="2274300" cy="2274300"/>
            <a:chOff x="-1087568" y="-1126448"/>
            <a:chExt cx="2274300" cy="2274300"/>
          </a:xfrm>
        </p:grpSpPr>
        <p:sp>
          <p:nvSpPr>
            <p:cNvPr id="626" name="Google Shape;626;p21"/>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1"/>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1"/>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1"/>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0" name="Google Shape;630;p21"/>
          <p:cNvSpPr/>
          <p:nvPr/>
        </p:nvSpPr>
        <p:spPr>
          <a:xfrm flipH="1">
            <a:off x="8092314" y="1465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1"/>
          <p:cNvSpPr/>
          <p:nvPr/>
        </p:nvSpPr>
        <p:spPr>
          <a:xfrm flipH="1">
            <a:off x="111264" y="39192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1"/>
          <p:cNvSpPr/>
          <p:nvPr/>
        </p:nvSpPr>
        <p:spPr>
          <a:xfrm flipH="1">
            <a:off x="470014" y="158261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1"/>
          <p:cNvSpPr/>
          <p:nvPr/>
        </p:nvSpPr>
        <p:spPr>
          <a:xfrm flipH="1">
            <a:off x="8781413" y="2107750"/>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1"/>
          <p:cNvSpPr/>
          <p:nvPr/>
        </p:nvSpPr>
        <p:spPr>
          <a:xfrm flipH="1">
            <a:off x="8636238" y="48421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1"/>
          <p:cNvSpPr/>
          <p:nvPr/>
        </p:nvSpPr>
        <p:spPr>
          <a:xfrm flipH="1">
            <a:off x="247877" y="23580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1"/>
          <p:cNvSpPr/>
          <p:nvPr/>
        </p:nvSpPr>
        <p:spPr>
          <a:xfrm flipH="1">
            <a:off x="8953138" y="17581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1"/>
          <p:cNvSpPr/>
          <p:nvPr/>
        </p:nvSpPr>
        <p:spPr>
          <a:xfrm flipH="1">
            <a:off x="594661"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1"/>
          <p:cNvSpPr/>
          <p:nvPr/>
        </p:nvSpPr>
        <p:spPr>
          <a:xfrm flipH="1">
            <a:off x="470013" y="344656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1"/>
          <p:cNvSpPr/>
          <p:nvPr/>
        </p:nvSpPr>
        <p:spPr>
          <a:xfrm flipH="1">
            <a:off x="157601"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1"/>
          <p:cNvSpPr/>
          <p:nvPr/>
        </p:nvSpPr>
        <p:spPr>
          <a:xfrm flipH="1">
            <a:off x="8906802" y="380153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1"/>
          <p:cNvSpPr/>
          <p:nvPr/>
        </p:nvSpPr>
        <p:spPr>
          <a:xfrm flipH="1">
            <a:off x="7251873" y="4792508"/>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1"/>
          <p:cNvSpPr/>
          <p:nvPr/>
        </p:nvSpPr>
        <p:spPr>
          <a:xfrm flipH="1">
            <a:off x="1661823" y="1261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p:cSld name="CUSTOM_12">
    <p:bg>
      <p:bgPr>
        <a:gradFill>
          <a:gsLst>
            <a:gs pos="0">
              <a:schemeClr val="dk2"/>
            </a:gs>
            <a:gs pos="100000">
              <a:schemeClr val="lt2"/>
            </a:gs>
          </a:gsLst>
          <a:lin ang="5400700" scaled="0"/>
        </a:gradFill>
        <a:effectLst/>
      </p:bgPr>
    </p:bg>
    <p:spTree>
      <p:nvGrpSpPr>
        <p:cNvPr id="1" name="Shape 643"/>
        <p:cNvGrpSpPr/>
        <p:nvPr/>
      </p:nvGrpSpPr>
      <p:grpSpPr>
        <a:xfrm>
          <a:off x="0" y="0"/>
          <a:ext cx="0" cy="0"/>
          <a:chOff x="0" y="0"/>
          <a:chExt cx="0" cy="0"/>
        </a:xfrm>
      </p:grpSpPr>
      <p:sp>
        <p:nvSpPr>
          <p:cNvPr id="644" name="Google Shape;644;p22"/>
          <p:cNvSpPr txBox="1">
            <a:spLocks noGrp="1"/>
          </p:cNvSpPr>
          <p:nvPr>
            <p:ph type="title"/>
          </p:nvPr>
        </p:nvSpPr>
        <p:spPr>
          <a:xfrm>
            <a:off x="719813" y="1500625"/>
            <a:ext cx="3775800" cy="10929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3600"/>
              <a:buNone/>
              <a:defRPr sz="100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45" name="Google Shape;645;p22"/>
          <p:cNvSpPr txBox="1">
            <a:spLocks noGrp="1"/>
          </p:cNvSpPr>
          <p:nvPr>
            <p:ph type="subTitle" idx="1"/>
          </p:nvPr>
        </p:nvSpPr>
        <p:spPr>
          <a:xfrm>
            <a:off x="719813" y="2716475"/>
            <a:ext cx="3775800" cy="926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646" name="Google Shape;646;p22"/>
          <p:cNvGrpSpPr/>
          <p:nvPr/>
        </p:nvGrpSpPr>
        <p:grpSpPr>
          <a:xfrm>
            <a:off x="4912443" y="1017517"/>
            <a:ext cx="5839715" cy="5839715"/>
            <a:chOff x="-3791416" y="-1218645"/>
            <a:chExt cx="7569300" cy="7569300"/>
          </a:xfrm>
        </p:grpSpPr>
        <p:sp>
          <p:nvSpPr>
            <p:cNvPr id="647" name="Google Shape;647;p22"/>
            <p:cNvSpPr/>
            <p:nvPr/>
          </p:nvSpPr>
          <p:spPr>
            <a:xfrm>
              <a:off x="-1542462" y="1030300"/>
              <a:ext cx="3071400" cy="3071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2"/>
            <p:cNvSpPr/>
            <p:nvPr/>
          </p:nvSpPr>
          <p:spPr>
            <a:xfrm>
              <a:off x="-1972812" y="599950"/>
              <a:ext cx="3932100" cy="3932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2"/>
            <p:cNvSpPr/>
            <p:nvPr/>
          </p:nvSpPr>
          <p:spPr>
            <a:xfrm>
              <a:off x="-2270712" y="302050"/>
              <a:ext cx="4527900" cy="4527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2"/>
            <p:cNvSpPr/>
            <p:nvPr/>
          </p:nvSpPr>
          <p:spPr>
            <a:xfrm>
              <a:off x="-2973462" y="-400700"/>
              <a:ext cx="5933400" cy="5933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2"/>
            <p:cNvSpPr/>
            <p:nvPr/>
          </p:nvSpPr>
          <p:spPr>
            <a:xfrm>
              <a:off x="-3791416" y="-1218645"/>
              <a:ext cx="7569300" cy="7569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2" name="Google Shape;652;p22"/>
          <p:cNvSpPr/>
          <p:nvPr/>
        </p:nvSpPr>
        <p:spPr>
          <a:xfrm>
            <a:off x="26223" y="-22878"/>
            <a:ext cx="673666" cy="1085328"/>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2"/>
          <p:cNvSpPr/>
          <p:nvPr/>
        </p:nvSpPr>
        <p:spPr>
          <a:xfrm>
            <a:off x="-69881" y="3614958"/>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2"/>
          <p:cNvSpPr/>
          <p:nvPr/>
        </p:nvSpPr>
        <p:spPr>
          <a:xfrm>
            <a:off x="-31375" y="4461840"/>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2"/>
          <p:cNvSpPr/>
          <p:nvPr/>
        </p:nvSpPr>
        <p:spPr>
          <a:xfrm>
            <a:off x="-24181" y="-22898"/>
            <a:ext cx="702217" cy="2975656"/>
          </a:xfrm>
          <a:custGeom>
            <a:avLst/>
            <a:gdLst/>
            <a:ahLst/>
            <a:cxnLst/>
            <a:rect l="l" t="t" r="r" b="b"/>
            <a:pathLst>
              <a:path w="9601" h="40683" extrusionOk="0">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2"/>
          <p:cNvSpPr/>
          <p:nvPr/>
        </p:nvSpPr>
        <p:spPr>
          <a:xfrm>
            <a:off x="284538" y="2109475"/>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2"/>
          <p:cNvSpPr/>
          <p:nvPr/>
        </p:nvSpPr>
        <p:spPr>
          <a:xfrm>
            <a:off x="4827850" y="3835650"/>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2"/>
          <p:cNvSpPr/>
          <p:nvPr/>
        </p:nvSpPr>
        <p:spPr>
          <a:xfrm>
            <a:off x="575663" y="4402838"/>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2"/>
          <p:cNvSpPr/>
          <p:nvPr/>
        </p:nvSpPr>
        <p:spPr>
          <a:xfrm>
            <a:off x="442100" y="48421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2"/>
          <p:cNvSpPr/>
          <p:nvPr/>
        </p:nvSpPr>
        <p:spPr>
          <a:xfrm>
            <a:off x="8519163" y="1649675"/>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2"/>
          <p:cNvSpPr/>
          <p:nvPr/>
        </p:nvSpPr>
        <p:spPr>
          <a:xfrm>
            <a:off x="284550" y="285425"/>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2"/>
          <p:cNvSpPr/>
          <p:nvPr/>
        </p:nvSpPr>
        <p:spPr>
          <a:xfrm>
            <a:off x="5572099" y="45341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2"/>
          <p:cNvSpPr/>
          <p:nvPr/>
        </p:nvSpPr>
        <p:spPr>
          <a:xfrm>
            <a:off x="8835413" y="76081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2"/>
          <p:cNvSpPr/>
          <p:nvPr/>
        </p:nvSpPr>
        <p:spPr>
          <a:xfrm>
            <a:off x="8598538" y="46535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2"/>
          <p:cNvSpPr/>
          <p:nvPr/>
        </p:nvSpPr>
        <p:spPr>
          <a:xfrm>
            <a:off x="2553123" y="481462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2"/>
          <p:cNvSpPr/>
          <p:nvPr/>
        </p:nvSpPr>
        <p:spPr>
          <a:xfrm>
            <a:off x="7101073" y="2357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2"/>
          <p:cNvSpPr/>
          <p:nvPr/>
        </p:nvSpPr>
        <p:spPr>
          <a:xfrm>
            <a:off x="744473" y="1261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2"/>
          <p:cNvSpPr/>
          <p:nvPr/>
        </p:nvSpPr>
        <p:spPr>
          <a:xfrm>
            <a:off x="6794225" y="15006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1">
  <p:cSld name="CUSTOM_5">
    <p:bg>
      <p:bgPr>
        <a:gradFill>
          <a:gsLst>
            <a:gs pos="0">
              <a:schemeClr val="dk2"/>
            </a:gs>
            <a:gs pos="100000">
              <a:schemeClr val="lt2"/>
            </a:gs>
          </a:gsLst>
          <a:lin ang="10800025" scaled="0"/>
        </a:gradFill>
        <a:effectLst/>
      </p:bgPr>
    </p:bg>
    <p:spTree>
      <p:nvGrpSpPr>
        <p:cNvPr id="1" name="Shape 669"/>
        <p:cNvGrpSpPr/>
        <p:nvPr/>
      </p:nvGrpSpPr>
      <p:grpSpPr>
        <a:xfrm>
          <a:off x="0" y="0"/>
          <a:ext cx="0" cy="0"/>
          <a:chOff x="0" y="0"/>
          <a:chExt cx="0" cy="0"/>
        </a:xfrm>
      </p:grpSpPr>
      <p:sp>
        <p:nvSpPr>
          <p:cNvPr id="670" name="Google Shape;670;p23"/>
          <p:cNvSpPr txBox="1">
            <a:spLocks noGrp="1"/>
          </p:cNvSpPr>
          <p:nvPr>
            <p:ph type="subTitle" idx="1"/>
          </p:nvPr>
        </p:nvSpPr>
        <p:spPr>
          <a:xfrm>
            <a:off x="4519650" y="2827025"/>
            <a:ext cx="3850800" cy="86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71" name="Google Shape;671;p23"/>
          <p:cNvSpPr txBox="1">
            <a:spLocks noGrp="1"/>
          </p:cNvSpPr>
          <p:nvPr>
            <p:ph type="title"/>
          </p:nvPr>
        </p:nvSpPr>
        <p:spPr>
          <a:xfrm>
            <a:off x="4519650" y="1451375"/>
            <a:ext cx="3850800" cy="1476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2" name="Google Shape;672;p23"/>
          <p:cNvSpPr/>
          <p:nvPr/>
        </p:nvSpPr>
        <p:spPr>
          <a:xfrm rot="-4481061" flipH="1">
            <a:off x="7004838" y="4045970"/>
            <a:ext cx="1042639" cy="877340"/>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3"/>
          <p:cNvSpPr/>
          <p:nvPr/>
        </p:nvSpPr>
        <p:spPr>
          <a:xfrm rot="-5400000" flipH="1">
            <a:off x="3626412" y="-18397"/>
            <a:ext cx="1840383"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3"/>
          <p:cNvSpPr/>
          <p:nvPr/>
        </p:nvSpPr>
        <p:spPr>
          <a:xfrm rot="-4470473" flipH="1">
            <a:off x="8263034" y="4243067"/>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3"/>
          <p:cNvSpPr/>
          <p:nvPr/>
        </p:nvSpPr>
        <p:spPr>
          <a:xfrm rot="-5400000" flipH="1">
            <a:off x="302839" y="3804984"/>
            <a:ext cx="816402" cy="1874373"/>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3"/>
          <p:cNvSpPr/>
          <p:nvPr/>
        </p:nvSpPr>
        <p:spPr>
          <a:xfrm rot="8584896" flipH="1">
            <a:off x="8435376" y="3502897"/>
            <a:ext cx="1019032" cy="857452"/>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3"/>
          <p:cNvSpPr/>
          <p:nvPr/>
        </p:nvSpPr>
        <p:spPr>
          <a:xfrm rot="-1239319" flipH="1">
            <a:off x="2314915" y="4610694"/>
            <a:ext cx="801760" cy="67467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3"/>
          <p:cNvSpPr/>
          <p:nvPr/>
        </p:nvSpPr>
        <p:spPr>
          <a:xfrm>
            <a:off x="8328800" y="4195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3"/>
          <p:cNvSpPr/>
          <p:nvPr/>
        </p:nvSpPr>
        <p:spPr>
          <a:xfrm>
            <a:off x="8885124" y="4490975"/>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3"/>
          <p:cNvSpPr/>
          <p:nvPr/>
        </p:nvSpPr>
        <p:spPr>
          <a:xfrm>
            <a:off x="8801936" y="109894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3"/>
          <p:cNvSpPr/>
          <p:nvPr/>
        </p:nvSpPr>
        <p:spPr>
          <a:xfrm>
            <a:off x="616147" y="466213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3"/>
          <p:cNvSpPr/>
          <p:nvPr/>
        </p:nvSpPr>
        <p:spPr>
          <a:xfrm>
            <a:off x="253287" y="268938"/>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3"/>
          <p:cNvSpPr/>
          <p:nvPr/>
        </p:nvSpPr>
        <p:spPr>
          <a:xfrm>
            <a:off x="8370461" y="461252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3"/>
          <p:cNvSpPr/>
          <p:nvPr/>
        </p:nvSpPr>
        <p:spPr>
          <a:xfrm rot="1022424" flipH="1">
            <a:off x="8527418" y="224248"/>
            <a:ext cx="1019018" cy="857455"/>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3"/>
          <p:cNvSpPr/>
          <p:nvPr/>
        </p:nvSpPr>
        <p:spPr>
          <a:xfrm rot="-4470473" flipH="1">
            <a:off x="8159434" y="-486033"/>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3"/>
          <p:cNvSpPr/>
          <p:nvPr/>
        </p:nvSpPr>
        <p:spPr>
          <a:xfrm>
            <a:off x="144300" y="47717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3"/>
          <p:cNvSpPr/>
          <p:nvPr/>
        </p:nvSpPr>
        <p:spPr>
          <a:xfrm>
            <a:off x="530847" y="82868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2">
  <p:cSld name="CUSTOM_8">
    <p:bg>
      <p:bgPr>
        <a:gradFill>
          <a:gsLst>
            <a:gs pos="0">
              <a:schemeClr val="dk2"/>
            </a:gs>
            <a:gs pos="100000">
              <a:schemeClr val="lt2"/>
            </a:gs>
          </a:gsLst>
          <a:lin ang="16198662" scaled="0"/>
        </a:gradFill>
        <a:effectLst/>
      </p:bgPr>
    </p:bg>
    <p:spTree>
      <p:nvGrpSpPr>
        <p:cNvPr id="1" name="Shape 688"/>
        <p:cNvGrpSpPr/>
        <p:nvPr/>
      </p:nvGrpSpPr>
      <p:grpSpPr>
        <a:xfrm>
          <a:off x="0" y="0"/>
          <a:ext cx="0" cy="0"/>
          <a:chOff x="0" y="0"/>
          <a:chExt cx="0" cy="0"/>
        </a:xfrm>
      </p:grpSpPr>
      <p:sp>
        <p:nvSpPr>
          <p:cNvPr id="689" name="Google Shape;689;p24"/>
          <p:cNvSpPr txBox="1">
            <a:spLocks noGrp="1"/>
          </p:cNvSpPr>
          <p:nvPr>
            <p:ph type="title"/>
          </p:nvPr>
        </p:nvSpPr>
        <p:spPr>
          <a:xfrm>
            <a:off x="4915300" y="1763463"/>
            <a:ext cx="3390300" cy="5991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90" name="Google Shape;690;p24"/>
          <p:cNvSpPr txBox="1">
            <a:spLocks noGrp="1"/>
          </p:cNvSpPr>
          <p:nvPr>
            <p:ph type="subTitle" idx="1"/>
          </p:nvPr>
        </p:nvSpPr>
        <p:spPr>
          <a:xfrm>
            <a:off x="4916850" y="2378475"/>
            <a:ext cx="3390300" cy="10017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6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691" name="Google Shape;691;p24"/>
          <p:cNvSpPr/>
          <p:nvPr/>
        </p:nvSpPr>
        <p:spPr>
          <a:xfrm rot="-4481061" flipH="1">
            <a:off x="7004838" y="4045970"/>
            <a:ext cx="1042639" cy="877340"/>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4"/>
          <p:cNvSpPr/>
          <p:nvPr/>
        </p:nvSpPr>
        <p:spPr>
          <a:xfrm rot="-5400000" flipH="1">
            <a:off x="3626412" y="-18397"/>
            <a:ext cx="1840383"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4"/>
          <p:cNvSpPr/>
          <p:nvPr/>
        </p:nvSpPr>
        <p:spPr>
          <a:xfrm rot="-4470473" flipH="1">
            <a:off x="8263034" y="4243067"/>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4"/>
          <p:cNvSpPr/>
          <p:nvPr/>
        </p:nvSpPr>
        <p:spPr>
          <a:xfrm rot="-5400000" flipH="1">
            <a:off x="302839" y="3804984"/>
            <a:ext cx="816402" cy="1874373"/>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4"/>
          <p:cNvSpPr/>
          <p:nvPr/>
        </p:nvSpPr>
        <p:spPr>
          <a:xfrm rot="8584896" flipH="1">
            <a:off x="8435376" y="3502897"/>
            <a:ext cx="1019032" cy="857452"/>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4"/>
          <p:cNvSpPr/>
          <p:nvPr/>
        </p:nvSpPr>
        <p:spPr>
          <a:xfrm rot="-1239319" flipH="1">
            <a:off x="2314915" y="4610694"/>
            <a:ext cx="801760" cy="67467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4"/>
          <p:cNvSpPr/>
          <p:nvPr/>
        </p:nvSpPr>
        <p:spPr>
          <a:xfrm>
            <a:off x="8885124" y="4490975"/>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4"/>
          <p:cNvSpPr/>
          <p:nvPr/>
        </p:nvSpPr>
        <p:spPr>
          <a:xfrm>
            <a:off x="575662" y="335275"/>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4"/>
          <p:cNvSpPr/>
          <p:nvPr/>
        </p:nvSpPr>
        <p:spPr>
          <a:xfrm>
            <a:off x="616147" y="466213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4"/>
          <p:cNvSpPr/>
          <p:nvPr/>
        </p:nvSpPr>
        <p:spPr>
          <a:xfrm>
            <a:off x="8370461" y="461252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4"/>
          <p:cNvSpPr/>
          <p:nvPr/>
        </p:nvSpPr>
        <p:spPr>
          <a:xfrm>
            <a:off x="144300" y="47717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4"/>
          <p:cNvSpPr/>
          <p:nvPr/>
        </p:nvSpPr>
        <p:spPr>
          <a:xfrm>
            <a:off x="4486861" y="4514208"/>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4"/>
          <p:cNvSpPr/>
          <p:nvPr/>
        </p:nvSpPr>
        <p:spPr>
          <a:xfrm>
            <a:off x="4855272" y="335263"/>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4"/>
          <p:cNvSpPr/>
          <p:nvPr/>
        </p:nvSpPr>
        <p:spPr>
          <a:xfrm>
            <a:off x="8885122" y="189538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4"/>
          <p:cNvSpPr/>
          <p:nvPr/>
        </p:nvSpPr>
        <p:spPr>
          <a:xfrm>
            <a:off x="8632511" y="61472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3">
  <p:cSld name="CUSTOM_8_1">
    <p:bg>
      <p:bgPr>
        <a:gradFill>
          <a:gsLst>
            <a:gs pos="0">
              <a:schemeClr val="dk2"/>
            </a:gs>
            <a:gs pos="100000">
              <a:schemeClr val="lt2"/>
            </a:gs>
          </a:gsLst>
          <a:lin ang="5400700" scaled="0"/>
        </a:gradFill>
        <a:effectLst/>
      </p:bgPr>
    </p:bg>
    <p:spTree>
      <p:nvGrpSpPr>
        <p:cNvPr id="1" name="Shape 706"/>
        <p:cNvGrpSpPr/>
        <p:nvPr/>
      </p:nvGrpSpPr>
      <p:grpSpPr>
        <a:xfrm>
          <a:off x="0" y="0"/>
          <a:ext cx="0" cy="0"/>
          <a:chOff x="0" y="0"/>
          <a:chExt cx="0" cy="0"/>
        </a:xfrm>
      </p:grpSpPr>
      <p:sp>
        <p:nvSpPr>
          <p:cNvPr id="707" name="Google Shape;707;p25"/>
          <p:cNvSpPr txBox="1">
            <a:spLocks noGrp="1"/>
          </p:cNvSpPr>
          <p:nvPr>
            <p:ph type="title"/>
          </p:nvPr>
        </p:nvSpPr>
        <p:spPr>
          <a:xfrm>
            <a:off x="774200" y="1762050"/>
            <a:ext cx="3390300" cy="499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solidFill>
                  <a:schemeClr val="dk1"/>
                </a:solidFill>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708" name="Google Shape;708;p25"/>
          <p:cNvSpPr txBox="1">
            <a:spLocks noGrp="1"/>
          </p:cNvSpPr>
          <p:nvPr>
            <p:ph type="subTitle" idx="1"/>
          </p:nvPr>
        </p:nvSpPr>
        <p:spPr>
          <a:xfrm>
            <a:off x="822950" y="2381275"/>
            <a:ext cx="3337200" cy="1001700"/>
          </a:xfrm>
          <a:prstGeom prst="rect">
            <a:avLst/>
          </a:prstGeom>
          <a:noFill/>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600"/>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
        <p:nvSpPr>
          <p:cNvPr id="709" name="Google Shape;709;p25"/>
          <p:cNvSpPr/>
          <p:nvPr/>
        </p:nvSpPr>
        <p:spPr>
          <a:xfrm rot="6318939" flipH="1">
            <a:off x="1049705" y="197886"/>
            <a:ext cx="1042639" cy="877340"/>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5"/>
          <p:cNvSpPr/>
          <p:nvPr/>
        </p:nvSpPr>
        <p:spPr>
          <a:xfrm rot="5400000" flipH="1">
            <a:off x="3630386" y="-4152383"/>
            <a:ext cx="1840383"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5"/>
          <p:cNvSpPr/>
          <p:nvPr/>
        </p:nvSpPr>
        <p:spPr>
          <a:xfrm rot="6329527" flipH="1">
            <a:off x="-215769" y="-297559"/>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5"/>
          <p:cNvSpPr/>
          <p:nvPr/>
        </p:nvSpPr>
        <p:spPr>
          <a:xfrm rot="5400000" flipH="1">
            <a:off x="7977941" y="-558161"/>
            <a:ext cx="816402" cy="1874373"/>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5"/>
          <p:cNvSpPr/>
          <p:nvPr/>
        </p:nvSpPr>
        <p:spPr>
          <a:xfrm rot="-2215104" flipH="1">
            <a:off x="-357226" y="760847"/>
            <a:ext cx="1019032" cy="857452"/>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5"/>
          <p:cNvSpPr/>
          <p:nvPr/>
        </p:nvSpPr>
        <p:spPr>
          <a:xfrm rot="9560681" flipH="1">
            <a:off x="5980507" y="-164175"/>
            <a:ext cx="801760" cy="67467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5"/>
          <p:cNvSpPr/>
          <p:nvPr/>
        </p:nvSpPr>
        <p:spPr>
          <a:xfrm rot="10800000">
            <a:off x="575663" y="4641614"/>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5"/>
          <p:cNvSpPr/>
          <p:nvPr/>
        </p:nvSpPr>
        <p:spPr>
          <a:xfrm rot="10800000">
            <a:off x="8421008" y="399066"/>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5"/>
          <p:cNvSpPr/>
          <p:nvPr/>
        </p:nvSpPr>
        <p:spPr>
          <a:xfrm rot="10800000">
            <a:off x="607202" y="34945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5"/>
          <p:cNvSpPr/>
          <p:nvPr/>
        </p:nvSpPr>
        <p:spPr>
          <a:xfrm rot="10800000">
            <a:off x="8762132" y="96746"/>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5"/>
          <p:cNvSpPr/>
          <p:nvPr/>
        </p:nvSpPr>
        <p:spPr>
          <a:xfrm rot="10800000">
            <a:off x="4730627" y="34945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5"/>
          <p:cNvSpPr/>
          <p:nvPr/>
        </p:nvSpPr>
        <p:spPr>
          <a:xfrm rot="10800000">
            <a:off x="4181883" y="4725941"/>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5"/>
          <p:cNvSpPr/>
          <p:nvPr/>
        </p:nvSpPr>
        <p:spPr>
          <a:xfrm rot="10800000">
            <a:off x="450658" y="3860541"/>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5"/>
          <p:cNvSpPr/>
          <p:nvPr/>
        </p:nvSpPr>
        <p:spPr>
          <a:xfrm rot="10800000">
            <a:off x="8762127" y="426805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5"/>
          <p:cNvSpPr/>
          <p:nvPr/>
        </p:nvSpPr>
        <p:spPr>
          <a:xfrm rot="10800000">
            <a:off x="8833352" y="267133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5"/>
          <p:cNvSpPr/>
          <p:nvPr/>
        </p:nvSpPr>
        <p:spPr>
          <a:xfrm rot="10800000">
            <a:off x="8085657" y="4706258"/>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5"/>
          <p:cNvSpPr/>
          <p:nvPr/>
        </p:nvSpPr>
        <p:spPr>
          <a:xfrm>
            <a:off x="5072298" y="3960983"/>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4">
  <p:cSld name="TITLE_AND_TWO_COLUMNS_1_1_1">
    <p:bg>
      <p:bgPr>
        <a:gradFill>
          <a:gsLst>
            <a:gs pos="0">
              <a:schemeClr val="lt2"/>
            </a:gs>
            <a:gs pos="100000">
              <a:schemeClr val="dk2"/>
            </a:gs>
          </a:gsLst>
          <a:lin ang="10801400" scaled="0"/>
        </a:gradFill>
        <a:effectLst/>
      </p:bgPr>
    </p:bg>
    <p:spTree>
      <p:nvGrpSpPr>
        <p:cNvPr id="1" name="Shape 726"/>
        <p:cNvGrpSpPr/>
        <p:nvPr/>
      </p:nvGrpSpPr>
      <p:grpSpPr>
        <a:xfrm>
          <a:off x="0" y="0"/>
          <a:ext cx="0" cy="0"/>
          <a:chOff x="0" y="0"/>
          <a:chExt cx="0" cy="0"/>
        </a:xfrm>
      </p:grpSpPr>
      <p:sp>
        <p:nvSpPr>
          <p:cNvPr id="727" name="Google Shape;727;p26"/>
          <p:cNvSpPr txBox="1">
            <a:spLocks noGrp="1"/>
          </p:cNvSpPr>
          <p:nvPr>
            <p:ph type="subTitle" idx="1"/>
          </p:nvPr>
        </p:nvSpPr>
        <p:spPr>
          <a:xfrm>
            <a:off x="721100" y="1182375"/>
            <a:ext cx="5433900" cy="259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728" name="Google Shape;728;p26"/>
          <p:cNvSpPr txBox="1">
            <a:spLocks noGrp="1"/>
          </p:cNvSpPr>
          <p:nvPr>
            <p:ph type="title"/>
          </p:nvPr>
        </p:nvSpPr>
        <p:spPr>
          <a:xfrm>
            <a:off x="716800" y="457225"/>
            <a:ext cx="7710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9" name="Google Shape;729;p26"/>
          <p:cNvSpPr/>
          <p:nvPr/>
        </p:nvSpPr>
        <p:spPr>
          <a:xfrm rot="10800000">
            <a:off x="8889001" y="1883475"/>
            <a:ext cx="279718" cy="1556308"/>
          </a:xfrm>
          <a:custGeom>
            <a:avLst/>
            <a:gdLst/>
            <a:ahLst/>
            <a:cxnLst/>
            <a:rect l="l" t="t" r="r" b="b"/>
            <a:pathLst>
              <a:path w="4801" h="26712" extrusionOk="0">
                <a:moveTo>
                  <a:pt x="118" y="0"/>
                </a:moveTo>
                <a:lnTo>
                  <a:pt x="1" y="26712"/>
                </a:lnTo>
                <a:cubicBezTo>
                  <a:pt x="3220" y="25561"/>
                  <a:pt x="2030" y="21385"/>
                  <a:pt x="1893" y="18966"/>
                </a:cubicBezTo>
                <a:cubicBezTo>
                  <a:pt x="1776" y="16546"/>
                  <a:pt x="1835" y="16429"/>
                  <a:pt x="2810" y="15161"/>
                </a:cubicBezTo>
                <a:cubicBezTo>
                  <a:pt x="3786" y="13893"/>
                  <a:pt x="4800" y="11610"/>
                  <a:pt x="4137" y="9366"/>
                </a:cubicBezTo>
                <a:cubicBezTo>
                  <a:pt x="3474" y="7122"/>
                  <a:pt x="2264" y="4781"/>
                  <a:pt x="2030" y="3024"/>
                </a:cubicBezTo>
                <a:cubicBezTo>
                  <a:pt x="1776" y="1268"/>
                  <a:pt x="118" y="0"/>
                  <a:pt x="118"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6"/>
          <p:cNvSpPr/>
          <p:nvPr/>
        </p:nvSpPr>
        <p:spPr>
          <a:xfrm rot="10800000">
            <a:off x="8285405" y="442018"/>
            <a:ext cx="1315334" cy="3729790"/>
          </a:xfrm>
          <a:custGeom>
            <a:avLst/>
            <a:gdLst/>
            <a:ahLst/>
            <a:cxnLst/>
            <a:rect l="l" t="t" r="r" b="b"/>
            <a:pathLst>
              <a:path w="22576" h="64017" extrusionOk="0">
                <a:moveTo>
                  <a:pt x="3944" y="0"/>
                </a:moveTo>
                <a:cubicBezTo>
                  <a:pt x="3769" y="0"/>
                  <a:pt x="3652" y="68"/>
                  <a:pt x="3610" y="213"/>
                </a:cubicBezTo>
                <a:cubicBezTo>
                  <a:pt x="3356" y="1013"/>
                  <a:pt x="12136" y="8018"/>
                  <a:pt x="11356" y="8603"/>
                </a:cubicBezTo>
                <a:cubicBezTo>
                  <a:pt x="11323" y="8628"/>
                  <a:pt x="11282" y="8639"/>
                  <a:pt x="11235" y="8639"/>
                </a:cubicBezTo>
                <a:cubicBezTo>
                  <a:pt x="10548" y="8639"/>
                  <a:pt x="8480" y="6140"/>
                  <a:pt x="7889" y="6140"/>
                </a:cubicBezTo>
                <a:cubicBezTo>
                  <a:pt x="7856" y="6140"/>
                  <a:pt x="7828" y="6147"/>
                  <a:pt x="7805" y="6164"/>
                </a:cubicBezTo>
                <a:cubicBezTo>
                  <a:pt x="7356" y="6437"/>
                  <a:pt x="8839" y="8057"/>
                  <a:pt x="8839" y="8057"/>
                </a:cubicBezTo>
                <a:cubicBezTo>
                  <a:pt x="8839" y="8057"/>
                  <a:pt x="14927" y="14456"/>
                  <a:pt x="16331" y="20251"/>
                </a:cubicBezTo>
                <a:cubicBezTo>
                  <a:pt x="17756" y="26066"/>
                  <a:pt x="17287" y="26671"/>
                  <a:pt x="18439" y="30788"/>
                </a:cubicBezTo>
                <a:cubicBezTo>
                  <a:pt x="19570" y="34924"/>
                  <a:pt x="16566" y="38749"/>
                  <a:pt x="16214" y="42066"/>
                </a:cubicBezTo>
                <a:cubicBezTo>
                  <a:pt x="15863" y="45383"/>
                  <a:pt x="13112" y="49382"/>
                  <a:pt x="11278" y="50982"/>
                </a:cubicBezTo>
                <a:cubicBezTo>
                  <a:pt x="9463" y="52602"/>
                  <a:pt x="3473" y="55236"/>
                  <a:pt x="0" y="55236"/>
                </a:cubicBezTo>
                <a:lnTo>
                  <a:pt x="0" y="64016"/>
                </a:lnTo>
                <a:cubicBezTo>
                  <a:pt x="0" y="64016"/>
                  <a:pt x="2166" y="63431"/>
                  <a:pt x="7805" y="59743"/>
                </a:cubicBezTo>
                <a:cubicBezTo>
                  <a:pt x="12214" y="56875"/>
                  <a:pt x="11980" y="55431"/>
                  <a:pt x="14790" y="53675"/>
                </a:cubicBezTo>
                <a:cubicBezTo>
                  <a:pt x="17658" y="51919"/>
                  <a:pt x="20741" y="48056"/>
                  <a:pt x="20741" y="45422"/>
                </a:cubicBezTo>
                <a:cubicBezTo>
                  <a:pt x="20741" y="42787"/>
                  <a:pt x="20136" y="39939"/>
                  <a:pt x="21365" y="37188"/>
                </a:cubicBezTo>
                <a:cubicBezTo>
                  <a:pt x="22575" y="34397"/>
                  <a:pt x="21970" y="32797"/>
                  <a:pt x="21365" y="30163"/>
                </a:cubicBezTo>
                <a:cubicBezTo>
                  <a:pt x="20741" y="27529"/>
                  <a:pt x="21365" y="23061"/>
                  <a:pt x="19863" y="19978"/>
                </a:cubicBezTo>
                <a:cubicBezTo>
                  <a:pt x="18380" y="16856"/>
                  <a:pt x="17092" y="15100"/>
                  <a:pt x="16566" y="13481"/>
                </a:cubicBezTo>
                <a:cubicBezTo>
                  <a:pt x="16019" y="11842"/>
                  <a:pt x="12917" y="7940"/>
                  <a:pt x="10283" y="4896"/>
                </a:cubicBezTo>
                <a:cubicBezTo>
                  <a:pt x="8033" y="2313"/>
                  <a:pt x="4972" y="0"/>
                  <a:pt x="39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6"/>
          <p:cNvSpPr/>
          <p:nvPr/>
        </p:nvSpPr>
        <p:spPr>
          <a:xfrm rot="10800000">
            <a:off x="8804054" y="4446818"/>
            <a:ext cx="372763" cy="304888"/>
          </a:xfrm>
          <a:custGeom>
            <a:avLst/>
            <a:gdLst/>
            <a:ahLst/>
            <a:cxnLst/>
            <a:rect l="l" t="t" r="r" b="b"/>
            <a:pathLst>
              <a:path w="6398" h="5233" extrusionOk="0">
                <a:moveTo>
                  <a:pt x="20" y="0"/>
                </a:moveTo>
                <a:cubicBezTo>
                  <a:pt x="7" y="0"/>
                  <a:pt x="1" y="1"/>
                  <a:pt x="1" y="1"/>
                </a:cubicBezTo>
                <a:lnTo>
                  <a:pt x="1" y="1445"/>
                </a:lnTo>
                <a:cubicBezTo>
                  <a:pt x="1" y="1445"/>
                  <a:pt x="2244" y="2401"/>
                  <a:pt x="5035" y="4684"/>
                </a:cubicBezTo>
                <a:cubicBezTo>
                  <a:pt x="5508" y="5069"/>
                  <a:pt x="5796" y="5232"/>
                  <a:pt x="5931" y="5232"/>
                </a:cubicBezTo>
                <a:cubicBezTo>
                  <a:pt x="6397" y="5232"/>
                  <a:pt x="5034" y="3283"/>
                  <a:pt x="3142" y="1816"/>
                </a:cubicBezTo>
                <a:cubicBezTo>
                  <a:pt x="929" y="80"/>
                  <a:pt x="146" y="0"/>
                  <a:pt x="20"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6"/>
          <p:cNvSpPr/>
          <p:nvPr/>
        </p:nvSpPr>
        <p:spPr>
          <a:xfrm rot="10800000">
            <a:off x="7965078" y="1430460"/>
            <a:ext cx="1650460" cy="3321254"/>
          </a:xfrm>
          <a:custGeom>
            <a:avLst/>
            <a:gdLst/>
            <a:ahLst/>
            <a:cxnLst/>
            <a:rect l="l" t="t" r="r" b="b"/>
            <a:pathLst>
              <a:path w="28328" h="57005" extrusionOk="0">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6"/>
          <p:cNvSpPr/>
          <p:nvPr/>
        </p:nvSpPr>
        <p:spPr>
          <a:xfrm rot="10800000">
            <a:off x="8725160" y="2983755"/>
            <a:ext cx="380512" cy="533626"/>
          </a:xfrm>
          <a:custGeom>
            <a:avLst/>
            <a:gdLst/>
            <a:ahLst/>
            <a:cxnLst/>
            <a:rect l="l" t="t" r="r" b="b"/>
            <a:pathLst>
              <a:path w="6531" h="9159" extrusionOk="0">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6"/>
          <p:cNvSpPr/>
          <p:nvPr/>
        </p:nvSpPr>
        <p:spPr>
          <a:xfrm rot="10800000">
            <a:off x="8902749" y="1242911"/>
            <a:ext cx="361927" cy="546444"/>
          </a:xfrm>
          <a:custGeom>
            <a:avLst/>
            <a:gdLst/>
            <a:ahLst/>
            <a:cxnLst/>
            <a:rect l="l" t="t" r="r" b="b"/>
            <a:pathLst>
              <a:path w="6212" h="9379" extrusionOk="0">
                <a:moveTo>
                  <a:pt x="5824" y="0"/>
                </a:moveTo>
                <a:cubicBezTo>
                  <a:pt x="5720" y="0"/>
                  <a:pt x="5564" y="146"/>
                  <a:pt x="5367" y="467"/>
                </a:cubicBezTo>
                <a:cubicBezTo>
                  <a:pt x="5367" y="467"/>
                  <a:pt x="4294" y="3277"/>
                  <a:pt x="2537" y="5579"/>
                </a:cubicBezTo>
                <a:cubicBezTo>
                  <a:pt x="781" y="7901"/>
                  <a:pt x="1" y="8896"/>
                  <a:pt x="98" y="9325"/>
                </a:cubicBezTo>
                <a:cubicBezTo>
                  <a:pt x="107" y="9361"/>
                  <a:pt x="130" y="9379"/>
                  <a:pt x="166" y="9379"/>
                </a:cubicBezTo>
                <a:cubicBezTo>
                  <a:pt x="540" y="9379"/>
                  <a:pt x="2331" y="7483"/>
                  <a:pt x="4235" y="4564"/>
                </a:cubicBezTo>
                <a:cubicBezTo>
                  <a:pt x="5867" y="2039"/>
                  <a:pt x="6211" y="0"/>
                  <a:pt x="5824"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6"/>
          <p:cNvSpPr/>
          <p:nvPr/>
        </p:nvSpPr>
        <p:spPr>
          <a:xfrm rot="10800000">
            <a:off x="8226268" y="184398"/>
            <a:ext cx="1373364" cy="1019769"/>
          </a:xfrm>
          <a:custGeom>
            <a:avLst/>
            <a:gdLst/>
            <a:ahLst/>
            <a:cxnLst/>
            <a:rect l="l" t="t" r="r" b="b"/>
            <a:pathLst>
              <a:path w="23572" h="17503" extrusionOk="0">
                <a:moveTo>
                  <a:pt x="23429" y="1"/>
                </a:moveTo>
                <a:cubicBezTo>
                  <a:pt x="23104" y="1"/>
                  <a:pt x="22049" y="1258"/>
                  <a:pt x="22049" y="1258"/>
                </a:cubicBezTo>
                <a:cubicBezTo>
                  <a:pt x="22049" y="1258"/>
                  <a:pt x="20098" y="4263"/>
                  <a:pt x="16059" y="6312"/>
                </a:cubicBezTo>
                <a:cubicBezTo>
                  <a:pt x="10147" y="9277"/>
                  <a:pt x="8000" y="13726"/>
                  <a:pt x="1" y="14897"/>
                </a:cubicBezTo>
                <a:lnTo>
                  <a:pt x="1" y="17472"/>
                </a:lnTo>
                <a:cubicBezTo>
                  <a:pt x="1" y="17472"/>
                  <a:pt x="201" y="17503"/>
                  <a:pt x="569" y="17503"/>
                </a:cubicBezTo>
                <a:cubicBezTo>
                  <a:pt x="1819" y="17503"/>
                  <a:pt x="5001" y="17153"/>
                  <a:pt x="8800" y="14077"/>
                </a:cubicBezTo>
                <a:cubicBezTo>
                  <a:pt x="13522" y="10273"/>
                  <a:pt x="11025" y="11307"/>
                  <a:pt x="14751" y="8907"/>
                </a:cubicBezTo>
                <a:cubicBezTo>
                  <a:pt x="19590" y="5824"/>
                  <a:pt x="22693" y="2604"/>
                  <a:pt x="23376" y="712"/>
                </a:cubicBezTo>
                <a:cubicBezTo>
                  <a:pt x="23572" y="189"/>
                  <a:pt x="23555" y="1"/>
                  <a:pt x="23429"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6"/>
          <p:cNvSpPr/>
          <p:nvPr/>
        </p:nvSpPr>
        <p:spPr>
          <a:xfrm rot="10800000">
            <a:off x="8907179" y="1691524"/>
            <a:ext cx="269639" cy="710511"/>
          </a:xfrm>
          <a:custGeom>
            <a:avLst/>
            <a:gdLst/>
            <a:ahLst/>
            <a:cxnLst/>
            <a:rect l="l" t="t" r="r" b="b"/>
            <a:pathLst>
              <a:path w="4628" h="12195" extrusionOk="0">
                <a:moveTo>
                  <a:pt x="3537" y="0"/>
                </a:moveTo>
                <a:cubicBezTo>
                  <a:pt x="3460" y="0"/>
                  <a:pt x="3392" y="109"/>
                  <a:pt x="3339" y="355"/>
                </a:cubicBezTo>
                <a:cubicBezTo>
                  <a:pt x="3047" y="1818"/>
                  <a:pt x="3827" y="4823"/>
                  <a:pt x="3066" y="7008"/>
                </a:cubicBezTo>
                <a:cubicBezTo>
                  <a:pt x="2356" y="9067"/>
                  <a:pt x="879" y="9135"/>
                  <a:pt x="687" y="9135"/>
                </a:cubicBezTo>
                <a:cubicBezTo>
                  <a:pt x="674" y="9135"/>
                  <a:pt x="666" y="9135"/>
                  <a:pt x="666" y="9135"/>
                </a:cubicBezTo>
                <a:lnTo>
                  <a:pt x="666" y="9135"/>
                </a:lnTo>
                <a:cubicBezTo>
                  <a:pt x="666" y="9135"/>
                  <a:pt x="0" y="12195"/>
                  <a:pt x="812" y="12195"/>
                </a:cubicBezTo>
                <a:cubicBezTo>
                  <a:pt x="845" y="12195"/>
                  <a:pt x="881" y="12189"/>
                  <a:pt x="920" y="12179"/>
                </a:cubicBezTo>
                <a:cubicBezTo>
                  <a:pt x="979" y="12179"/>
                  <a:pt x="1037" y="12159"/>
                  <a:pt x="1096" y="12140"/>
                </a:cubicBezTo>
                <a:cubicBezTo>
                  <a:pt x="2052" y="11769"/>
                  <a:pt x="3125" y="10676"/>
                  <a:pt x="3847" y="9525"/>
                </a:cubicBezTo>
                <a:cubicBezTo>
                  <a:pt x="4627" y="8296"/>
                  <a:pt x="3964" y="6345"/>
                  <a:pt x="4237" y="4335"/>
                </a:cubicBezTo>
                <a:cubicBezTo>
                  <a:pt x="4480" y="2647"/>
                  <a:pt x="3914" y="0"/>
                  <a:pt x="3537"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6"/>
          <p:cNvSpPr/>
          <p:nvPr/>
        </p:nvSpPr>
        <p:spPr>
          <a:xfrm rot="10800000">
            <a:off x="8623086" y="1896900"/>
            <a:ext cx="154629" cy="828784"/>
          </a:xfrm>
          <a:custGeom>
            <a:avLst/>
            <a:gdLst/>
            <a:ahLst/>
            <a:cxnLst/>
            <a:rect l="l" t="t" r="r" b="b"/>
            <a:pathLst>
              <a:path w="2654" h="14225" extrusionOk="0">
                <a:moveTo>
                  <a:pt x="550" y="1"/>
                </a:moveTo>
                <a:cubicBezTo>
                  <a:pt x="235" y="1"/>
                  <a:pt x="390" y="2453"/>
                  <a:pt x="937" y="4566"/>
                </a:cubicBezTo>
                <a:cubicBezTo>
                  <a:pt x="1522" y="6829"/>
                  <a:pt x="1366" y="6907"/>
                  <a:pt x="1269" y="8449"/>
                </a:cubicBezTo>
                <a:cubicBezTo>
                  <a:pt x="1190" y="9971"/>
                  <a:pt x="1015" y="10849"/>
                  <a:pt x="605" y="11980"/>
                </a:cubicBezTo>
                <a:cubicBezTo>
                  <a:pt x="195" y="13093"/>
                  <a:pt x="0" y="14224"/>
                  <a:pt x="195" y="14224"/>
                </a:cubicBezTo>
                <a:cubicBezTo>
                  <a:pt x="410" y="14224"/>
                  <a:pt x="917" y="13405"/>
                  <a:pt x="1132" y="12449"/>
                </a:cubicBezTo>
                <a:cubicBezTo>
                  <a:pt x="1366" y="11493"/>
                  <a:pt x="1854" y="10244"/>
                  <a:pt x="2264" y="8683"/>
                </a:cubicBezTo>
                <a:cubicBezTo>
                  <a:pt x="2654" y="7122"/>
                  <a:pt x="2205" y="6576"/>
                  <a:pt x="1971" y="5229"/>
                </a:cubicBezTo>
                <a:cubicBezTo>
                  <a:pt x="1717" y="3903"/>
                  <a:pt x="1288" y="2927"/>
                  <a:pt x="1288" y="1600"/>
                </a:cubicBezTo>
                <a:cubicBezTo>
                  <a:pt x="1288" y="254"/>
                  <a:pt x="625" y="39"/>
                  <a:pt x="625" y="39"/>
                </a:cubicBezTo>
                <a:cubicBezTo>
                  <a:pt x="597" y="13"/>
                  <a:pt x="572" y="1"/>
                  <a:pt x="550"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6"/>
          <p:cNvSpPr/>
          <p:nvPr/>
        </p:nvSpPr>
        <p:spPr>
          <a:xfrm rot="10800000">
            <a:off x="8408212" y="968073"/>
            <a:ext cx="698160" cy="1562600"/>
          </a:xfrm>
          <a:custGeom>
            <a:avLst/>
            <a:gdLst/>
            <a:ahLst/>
            <a:cxnLst/>
            <a:rect l="l" t="t" r="r" b="b"/>
            <a:pathLst>
              <a:path w="11983" h="26820" extrusionOk="0">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6"/>
          <p:cNvSpPr/>
          <p:nvPr/>
        </p:nvSpPr>
        <p:spPr>
          <a:xfrm rot="10800000">
            <a:off x="8284930" y="3201217"/>
            <a:ext cx="891882" cy="1104307"/>
          </a:xfrm>
          <a:custGeom>
            <a:avLst/>
            <a:gdLst/>
            <a:ahLst/>
            <a:cxnLst/>
            <a:rect l="l" t="t" r="r" b="b"/>
            <a:pathLst>
              <a:path w="15308" h="18954" extrusionOk="0">
                <a:moveTo>
                  <a:pt x="206" y="1"/>
                </a:moveTo>
                <a:cubicBezTo>
                  <a:pt x="1" y="1"/>
                  <a:pt x="132" y="179"/>
                  <a:pt x="841" y="635"/>
                </a:cubicBezTo>
                <a:cubicBezTo>
                  <a:pt x="1017" y="732"/>
                  <a:pt x="5563" y="3093"/>
                  <a:pt x="8665" y="8615"/>
                </a:cubicBezTo>
                <a:cubicBezTo>
                  <a:pt x="11768" y="14137"/>
                  <a:pt x="13426" y="17942"/>
                  <a:pt x="14558" y="18820"/>
                </a:cubicBezTo>
                <a:cubicBezTo>
                  <a:pt x="14674" y="18912"/>
                  <a:pt x="14759" y="18954"/>
                  <a:pt x="14817" y="18954"/>
                </a:cubicBezTo>
                <a:cubicBezTo>
                  <a:pt x="15307" y="18954"/>
                  <a:pt x="13800" y="15867"/>
                  <a:pt x="12997" y="14312"/>
                </a:cubicBezTo>
                <a:cubicBezTo>
                  <a:pt x="12080" y="12576"/>
                  <a:pt x="10441" y="7932"/>
                  <a:pt x="9290" y="6118"/>
                </a:cubicBezTo>
                <a:cubicBezTo>
                  <a:pt x="8119" y="4322"/>
                  <a:pt x="5602" y="2781"/>
                  <a:pt x="4236" y="1766"/>
                </a:cubicBezTo>
                <a:cubicBezTo>
                  <a:pt x="3264" y="1086"/>
                  <a:pt x="711" y="1"/>
                  <a:pt x="206"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6"/>
          <p:cNvSpPr/>
          <p:nvPr/>
        </p:nvSpPr>
        <p:spPr>
          <a:xfrm rot="-9150749">
            <a:off x="8245280" y="-87053"/>
            <a:ext cx="698189" cy="1562666"/>
          </a:xfrm>
          <a:custGeom>
            <a:avLst/>
            <a:gdLst/>
            <a:ahLst/>
            <a:cxnLst/>
            <a:rect l="l" t="t" r="r" b="b"/>
            <a:pathLst>
              <a:path w="11983" h="26820" extrusionOk="0">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6"/>
          <p:cNvSpPr/>
          <p:nvPr/>
        </p:nvSpPr>
        <p:spPr>
          <a:xfrm rot="7554719">
            <a:off x="7928494" y="2668518"/>
            <a:ext cx="1163688" cy="2604532"/>
          </a:xfrm>
          <a:custGeom>
            <a:avLst/>
            <a:gdLst/>
            <a:ahLst/>
            <a:cxnLst/>
            <a:rect l="l" t="t" r="r" b="b"/>
            <a:pathLst>
              <a:path w="11983" h="26820" extrusionOk="0">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6"/>
          <p:cNvSpPr/>
          <p:nvPr/>
        </p:nvSpPr>
        <p:spPr>
          <a:xfrm rot="-6722857">
            <a:off x="7762929" y="-63871"/>
            <a:ext cx="663231" cy="930108"/>
          </a:xfrm>
          <a:custGeom>
            <a:avLst/>
            <a:gdLst/>
            <a:ahLst/>
            <a:cxnLst/>
            <a:rect l="l" t="t" r="r" b="b"/>
            <a:pathLst>
              <a:path w="6531" h="9159" extrusionOk="0">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740FA3">
              <a:alpha val="16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6"/>
          <p:cNvSpPr/>
          <p:nvPr/>
        </p:nvSpPr>
        <p:spPr>
          <a:xfrm>
            <a:off x="8711662" y="273438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6"/>
          <p:cNvSpPr/>
          <p:nvPr/>
        </p:nvSpPr>
        <p:spPr>
          <a:xfrm>
            <a:off x="8534623" y="466957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6"/>
          <p:cNvSpPr/>
          <p:nvPr/>
        </p:nvSpPr>
        <p:spPr>
          <a:xfrm>
            <a:off x="8280025" y="723400"/>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6"/>
          <p:cNvSpPr/>
          <p:nvPr/>
        </p:nvSpPr>
        <p:spPr>
          <a:xfrm>
            <a:off x="8727284" y="455001"/>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6"/>
          <p:cNvSpPr/>
          <p:nvPr/>
        </p:nvSpPr>
        <p:spPr>
          <a:xfrm>
            <a:off x="575662" y="4408275"/>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6"/>
          <p:cNvSpPr/>
          <p:nvPr/>
        </p:nvSpPr>
        <p:spPr>
          <a:xfrm>
            <a:off x="3632223" y="479024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6"/>
          <p:cNvSpPr/>
          <p:nvPr/>
        </p:nvSpPr>
        <p:spPr>
          <a:xfrm>
            <a:off x="141384" y="3884001"/>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6"/>
          <p:cNvSpPr/>
          <p:nvPr/>
        </p:nvSpPr>
        <p:spPr>
          <a:xfrm>
            <a:off x="1605862" y="1358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6"/>
          <p:cNvSpPr/>
          <p:nvPr/>
        </p:nvSpPr>
        <p:spPr>
          <a:xfrm>
            <a:off x="456114" y="292699"/>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6"/>
          <p:cNvSpPr/>
          <p:nvPr/>
        </p:nvSpPr>
        <p:spPr>
          <a:xfrm rot="10800000">
            <a:off x="6789426" y="1337935"/>
            <a:ext cx="2218578" cy="4464489"/>
          </a:xfrm>
          <a:custGeom>
            <a:avLst/>
            <a:gdLst/>
            <a:ahLst/>
            <a:cxnLst/>
            <a:rect l="l" t="t" r="r" b="b"/>
            <a:pathLst>
              <a:path w="28328" h="57005" extrusionOk="0">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740FA3">
              <a:alpha val="16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6"/>
          <p:cNvSpPr/>
          <p:nvPr/>
        </p:nvSpPr>
        <p:spPr>
          <a:xfrm rot="9955178">
            <a:off x="7293915" y="1111551"/>
            <a:ext cx="698196" cy="1562682"/>
          </a:xfrm>
          <a:custGeom>
            <a:avLst/>
            <a:gdLst/>
            <a:ahLst/>
            <a:cxnLst/>
            <a:rect l="l" t="t" r="r" b="b"/>
            <a:pathLst>
              <a:path w="11983" h="26820" extrusionOk="0">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00C970">
              <a:alpha val="137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6"/>
          <p:cNvSpPr/>
          <p:nvPr/>
        </p:nvSpPr>
        <p:spPr>
          <a:xfrm rot="-8985401">
            <a:off x="7560787" y="-443476"/>
            <a:ext cx="480053" cy="1264989"/>
          </a:xfrm>
          <a:custGeom>
            <a:avLst/>
            <a:gdLst/>
            <a:ahLst/>
            <a:cxnLst/>
            <a:rect l="l" t="t" r="r" b="b"/>
            <a:pathLst>
              <a:path w="4628" h="12195" extrusionOk="0">
                <a:moveTo>
                  <a:pt x="3537" y="0"/>
                </a:moveTo>
                <a:cubicBezTo>
                  <a:pt x="3460" y="0"/>
                  <a:pt x="3392" y="109"/>
                  <a:pt x="3339" y="355"/>
                </a:cubicBezTo>
                <a:cubicBezTo>
                  <a:pt x="3047" y="1818"/>
                  <a:pt x="3827" y="4823"/>
                  <a:pt x="3066" y="7008"/>
                </a:cubicBezTo>
                <a:cubicBezTo>
                  <a:pt x="2356" y="9067"/>
                  <a:pt x="879" y="9135"/>
                  <a:pt x="687" y="9135"/>
                </a:cubicBezTo>
                <a:cubicBezTo>
                  <a:pt x="674" y="9135"/>
                  <a:pt x="666" y="9135"/>
                  <a:pt x="666" y="9135"/>
                </a:cubicBezTo>
                <a:lnTo>
                  <a:pt x="666" y="9135"/>
                </a:lnTo>
                <a:cubicBezTo>
                  <a:pt x="666" y="9135"/>
                  <a:pt x="0" y="12195"/>
                  <a:pt x="812" y="12195"/>
                </a:cubicBezTo>
                <a:cubicBezTo>
                  <a:pt x="845" y="12195"/>
                  <a:pt x="881" y="12189"/>
                  <a:pt x="920" y="12179"/>
                </a:cubicBezTo>
                <a:cubicBezTo>
                  <a:pt x="979" y="12179"/>
                  <a:pt x="1037" y="12159"/>
                  <a:pt x="1096" y="12140"/>
                </a:cubicBezTo>
                <a:cubicBezTo>
                  <a:pt x="2052" y="11769"/>
                  <a:pt x="3125" y="10676"/>
                  <a:pt x="3847" y="9525"/>
                </a:cubicBezTo>
                <a:cubicBezTo>
                  <a:pt x="4627" y="8296"/>
                  <a:pt x="3964" y="6345"/>
                  <a:pt x="4237" y="4335"/>
                </a:cubicBezTo>
                <a:cubicBezTo>
                  <a:pt x="4480" y="2647"/>
                  <a:pt x="3914" y="0"/>
                  <a:pt x="3537"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bg>
      <p:bgPr>
        <a:gradFill>
          <a:gsLst>
            <a:gs pos="0">
              <a:schemeClr val="dk2"/>
            </a:gs>
            <a:gs pos="100000">
              <a:schemeClr val="lt2"/>
            </a:gs>
          </a:gsLst>
          <a:lin ang="16200038" scaled="0"/>
        </a:gradFill>
        <a:effectLst/>
      </p:bgPr>
    </p:bg>
    <p:spTree>
      <p:nvGrpSpPr>
        <p:cNvPr id="1" name="Shape 755"/>
        <p:cNvGrpSpPr/>
        <p:nvPr/>
      </p:nvGrpSpPr>
      <p:grpSpPr>
        <a:xfrm>
          <a:off x="0" y="0"/>
          <a:ext cx="0" cy="0"/>
          <a:chOff x="0" y="0"/>
          <a:chExt cx="0" cy="0"/>
        </a:xfrm>
      </p:grpSpPr>
      <p:sp>
        <p:nvSpPr>
          <p:cNvPr id="756" name="Google Shape;756;p27"/>
          <p:cNvSpPr txBox="1">
            <a:spLocks noGrp="1"/>
          </p:cNvSpPr>
          <p:nvPr>
            <p:ph type="subTitle" idx="1"/>
          </p:nvPr>
        </p:nvSpPr>
        <p:spPr>
          <a:xfrm>
            <a:off x="1006300" y="3527850"/>
            <a:ext cx="3269700" cy="54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57" name="Google Shape;757;p27"/>
          <p:cNvSpPr txBox="1">
            <a:spLocks noGrp="1"/>
          </p:cNvSpPr>
          <p:nvPr>
            <p:ph type="subTitle" idx="2"/>
          </p:nvPr>
        </p:nvSpPr>
        <p:spPr>
          <a:xfrm>
            <a:off x="1431850" y="3901950"/>
            <a:ext cx="2418600" cy="54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58" name="Google Shape;758;p27"/>
          <p:cNvSpPr txBox="1">
            <a:spLocks noGrp="1"/>
          </p:cNvSpPr>
          <p:nvPr>
            <p:ph type="title"/>
          </p:nvPr>
        </p:nvSpPr>
        <p:spPr>
          <a:xfrm>
            <a:off x="716800" y="45717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9" name="Google Shape;759;p27"/>
          <p:cNvSpPr txBox="1">
            <a:spLocks noGrp="1"/>
          </p:cNvSpPr>
          <p:nvPr>
            <p:ph type="subTitle" idx="3"/>
          </p:nvPr>
        </p:nvSpPr>
        <p:spPr>
          <a:xfrm>
            <a:off x="4867925" y="3527850"/>
            <a:ext cx="3269700" cy="54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0" name="Google Shape;760;p27"/>
          <p:cNvSpPr txBox="1">
            <a:spLocks noGrp="1"/>
          </p:cNvSpPr>
          <p:nvPr>
            <p:ph type="subTitle" idx="4"/>
          </p:nvPr>
        </p:nvSpPr>
        <p:spPr>
          <a:xfrm>
            <a:off x="5293475" y="3901950"/>
            <a:ext cx="2418600" cy="54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1" name="Google Shape;761;p27"/>
          <p:cNvSpPr/>
          <p:nvPr/>
        </p:nvSpPr>
        <p:spPr>
          <a:xfrm rot="10800000">
            <a:off x="-37435" y="2738"/>
            <a:ext cx="743532" cy="5143387"/>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7"/>
          <p:cNvSpPr/>
          <p:nvPr/>
        </p:nvSpPr>
        <p:spPr>
          <a:xfrm rot="9870421">
            <a:off x="89918" y="-98755"/>
            <a:ext cx="581152" cy="650799"/>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7"/>
          <p:cNvSpPr/>
          <p:nvPr/>
        </p:nvSpPr>
        <p:spPr>
          <a:xfrm rot="10800000">
            <a:off x="-49750" y="4167587"/>
            <a:ext cx="451908" cy="1037534"/>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7"/>
          <p:cNvSpPr/>
          <p:nvPr/>
        </p:nvSpPr>
        <p:spPr>
          <a:xfrm flipH="1">
            <a:off x="78863" y="39192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7"/>
          <p:cNvSpPr/>
          <p:nvPr/>
        </p:nvSpPr>
        <p:spPr>
          <a:xfrm flipH="1">
            <a:off x="238963" y="1691325"/>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7"/>
          <p:cNvSpPr/>
          <p:nvPr/>
        </p:nvSpPr>
        <p:spPr>
          <a:xfrm flipH="1">
            <a:off x="562260"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7"/>
          <p:cNvSpPr/>
          <p:nvPr/>
        </p:nvSpPr>
        <p:spPr>
          <a:xfrm flipH="1">
            <a:off x="125199"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7"/>
          <p:cNvSpPr/>
          <p:nvPr/>
        </p:nvSpPr>
        <p:spPr>
          <a:xfrm flipH="1">
            <a:off x="791796" y="147033"/>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7"/>
          <p:cNvSpPr/>
          <p:nvPr/>
        </p:nvSpPr>
        <p:spPr>
          <a:xfrm>
            <a:off x="7900006" y="-280963"/>
            <a:ext cx="733868" cy="617521"/>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7"/>
          <p:cNvSpPr/>
          <p:nvPr/>
        </p:nvSpPr>
        <p:spPr>
          <a:xfrm>
            <a:off x="8404450" y="-11350"/>
            <a:ext cx="733891" cy="5143387"/>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7"/>
          <p:cNvSpPr/>
          <p:nvPr/>
        </p:nvSpPr>
        <p:spPr>
          <a:xfrm rot="-929579">
            <a:off x="8429819" y="4582728"/>
            <a:ext cx="581152" cy="650799"/>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7"/>
          <p:cNvSpPr/>
          <p:nvPr/>
        </p:nvSpPr>
        <p:spPr>
          <a:xfrm>
            <a:off x="8698731" y="-70350"/>
            <a:ext cx="451908" cy="1037534"/>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7"/>
          <p:cNvSpPr/>
          <p:nvPr/>
        </p:nvSpPr>
        <p:spPr>
          <a:xfrm rot="10800000" flipH="1">
            <a:off x="8869327" y="1012084"/>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7"/>
          <p:cNvSpPr/>
          <p:nvPr/>
        </p:nvSpPr>
        <p:spPr>
          <a:xfrm rot="10800000" flipH="1">
            <a:off x="8729539" y="3665921"/>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7"/>
          <p:cNvSpPr/>
          <p:nvPr/>
        </p:nvSpPr>
        <p:spPr>
          <a:xfrm rot="10800000" flipH="1">
            <a:off x="8915664" y="4362734"/>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7"/>
          <p:cNvSpPr/>
          <p:nvPr/>
        </p:nvSpPr>
        <p:spPr>
          <a:xfrm rot="10800000" flipH="1">
            <a:off x="8527989" y="196659"/>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7"/>
          <p:cNvSpPr/>
          <p:nvPr/>
        </p:nvSpPr>
        <p:spPr>
          <a:xfrm flipH="1">
            <a:off x="4689649" y="196650"/>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7"/>
          <p:cNvSpPr/>
          <p:nvPr/>
        </p:nvSpPr>
        <p:spPr>
          <a:xfrm rot="10800000" flipH="1">
            <a:off x="4132139" y="4931884"/>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bg>
      <p:bgPr>
        <a:gradFill>
          <a:gsLst>
            <a:gs pos="0">
              <a:schemeClr val="dk2"/>
            </a:gs>
            <a:gs pos="100000">
              <a:schemeClr val="lt2"/>
            </a:gs>
          </a:gsLst>
          <a:lin ang="10801400" scaled="0"/>
        </a:gradFill>
        <a:effectLst/>
      </p:bgPr>
    </p:bg>
    <p:spTree>
      <p:nvGrpSpPr>
        <p:cNvPr id="1" name="Shape 779"/>
        <p:cNvGrpSpPr/>
        <p:nvPr/>
      </p:nvGrpSpPr>
      <p:grpSpPr>
        <a:xfrm>
          <a:off x="0" y="0"/>
          <a:ext cx="0" cy="0"/>
          <a:chOff x="0" y="0"/>
          <a:chExt cx="0" cy="0"/>
        </a:xfrm>
      </p:grpSpPr>
      <p:sp>
        <p:nvSpPr>
          <p:cNvPr id="780" name="Google Shape;780;p28"/>
          <p:cNvSpPr txBox="1">
            <a:spLocks noGrp="1"/>
          </p:cNvSpPr>
          <p:nvPr>
            <p:ph type="subTitle" idx="1"/>
          </p:nvPr>
        </p:nvSpPr>
        <p:spPr>
          <a:xfrm>
            <a:off x="721100" y="1386000"/>
            <a:ext cx="3850800" cy="333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781" name="Google Shape;781;p28"/>
          <p:cNvSpPr txBox="1">
            <a:spLocks noGrp="1"/>
          </p:cNvSpPr>
          <p:nvPr>
            <p:ph type="title"/>
          </p:nvPr>
        </p:nvSpPr>
        <p:spPr>
          <a:xfrm>
            <a:off x="716800" y="460250"/>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82" name="Google Shape;782;p28"/>
          <p:cNvSpPr txBox="1">
            <a:spLocks noGrp="1"/>
          </p:cNvSpPr>
          <p:nvPr>
            <p:ph type="subTitle" idx="2"/>
          </p:nvPr>
        </p:nvSpPr>
        <p:spPr>
          <a:xfrm>
            <a:off x="4572000" y="1386125"/>
            <a:ext cx="3850800" cy="333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783" name="Google Shape;783;p28"/>
          <p:cNvSpPr txBox="1">
            <a:spLocks noGrp="1"/>
          </p:cNvSpPr>
          <p:nvPr>
            <p:ph type="subTitle" idx="3"/>
          </p:nvPr>
        </p:nvSpPr>
        <p:spPr>
          <a:xfrm>
            <a:off x="721100" y="1017725"/>
            <a:ext cx="7706100" cy="44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84" name="Google Shape;784;p28"/>
          <p:cNvSpPr/>
          <p:nvPr/>
        </p:nvSpPr>
        <p:spPr>
          <a:xfrm>
            <a:off x="8588675" y="1562175"/>
            <a:ext cx="747653" cy="2076276"/>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8"/>
          <p:cNvSpPr/>
          <p:nvPr/>
        </p:nvSpPr>
        <p:spPr>
          <a:xfrm>
            <a:off x="7648215" y="4273086"/>
            <a:ext cx="1423780" cy="1198113"/>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8"/>
          <p:cNvSpPr/>
          <p:nvPr/>
        </p:nvSpPr>
        <p:spPr>
          <a:xfrm>
            <a:off x="8065850" y="-184854"/>
            <a:ext cx="1108595" cy="2545312"/>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8"/>
          <p:cNvSpPr/>
          <p:nvPr/>
        </p:nvSpPr>
        <p:spPr>
          <a:xfrm>
            <a:off x="32298" y="-22878"/>
            <a:ext cx="673666" cy="1085328"/>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8"/>
          <p:cNvSpPr/>
          <p:nvPr/>
        </p:nvSpPr>
        <p:spPr>
          <a:xfrm>
            <a:off x="-63806" y="3614958"/>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8"/>
          <p:cNvSpPr/>
          <p:nvPr/>
        </p:nvSpPr>
        <p:spPr>
          <a:xfrm>
            <a:off x="-25300" y="4461840"/>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8"/>
          <p:cNvSpPr/>
          <p:nvPr/>
        </p:nvSpPr>
        <p:spPr>
          <a:xfrm>
            <a:off x="-18106" y="-22898"/>
            <a:ext cx="702217" cy="2975656"/>
          </a:xfrm>
          <a:custGeom>
            <a:avLst/>
            <a:gdLst/>
            <a:ahLst/>
            <a:cxnLst/>
            <a:rect l="l" t="t" r="r" b="b"/>
            <a:pathLst>
              <a:path w="9601" h="40683" extrusionOk="0">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8"/>
          <p:cNvSpPr/>
          <p:nvPr/>
        </p:nvSpPr>
        <p:spPr>
          <a:xfrm flipH="1">
            <a:off x="8300354" y="4402342"/>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8"/>
          <p:cNvSpPr/>
          <p:nvPr/>
        </p:nvSpPr>
        <p:spPr>
          <a:xfrm flipH="1">
            <a:off x="317450" y="141620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8"/>
          <p:cNvSpPr/>
          <p:nvPr/>
        </p:nvSpPr>
        <p:spPr>
          <a:xfrm flipH="1">
            <a:off x="388660"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8"/>
          <p:cNvSpPr/>
          <p:nvPr/>
        </p:nvSpPr>
        <p:spPr>
          <a:xfrm flipH="1">
            <a:off x="125199"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8"/>
          <p:cNvSpPr/>
          <p:nvPr/>
        </p:nvSpPr>
        <p:spPr>
          <a:xfrm flipH="1">
            <a:off x="6846046" y="474134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8"/>
          <p:cNvSpPr/>
          <p:nvPr/>
        </p:nvSpPr>
        <p:spPr>
          <a:xfrm flipH="1">
            <a:off x="8819749" y="413696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8"/>
          <p:cNvSpPr/>
          <p:nvPr/>
        </p:nvSpPr>
        <p:spPr>
          <a:xfrm flipH="1">
            <a:off x="8700221" y="834783"/>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8"/>
          <p:cNvSpPr/>
          <p:nvPr/>
        </p:nvSpPr>
        <p:spPr>
          <a:xfrm flipH="1">
            <a:off x="7948274" y="58406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hree columns">
  <p:cSld name="CUSTOM_6">
    <p:bg>
      <p:bgPr>
        <a:gradFill>
          <a:gsLst>
            <a:gs pos="0">
              <a:schemeClr val="dk2"/>
            </a:gs>
            <a:gs pos="100000">
              <a:schemeClr val="lt2"/>
            </a:gs>
          </a:gsLst>
          <a:lin ang="18900044" scaled="0"/>
        </a:gradFill>
        <a:effectLst/>
      </p:bgPr>
    </p:bg>
    <p:spTree>
      <p:nvGrpSpPr>
        <p:cNvPr id="1" name="Shape 799"/>
        <p:cNvGrpSpPr/>
        <p:nvPr/>
      </p:nvGrpSpPr>
      <p:grpSpPr>
        <a:xfrm>
          <a:off x="0" y="0"/>
          <a:ext cx="0" cy="0"/>
          <a:chOff x="0" y="0"/>
          <a:chExt cx="0" cy="0"/>
        </a:xfrm>
      </p:grpSpPr>
      <p:sp>
        <p:nvSpPr>
          <p:cNvPr id="800" name="Google Shape;800;p29"/>
          <p:cNvSpPr txBox="1">
            <a:spLocks noGrp="1"/>
          </p:cNvSpPr>
          <p:nvPr>
            <p:ph type="title"/>
          </p:nvPr>
        </p:nvSpPr>
        <p:spPr>
          <a:xfrm>
            <a:off x="716800" y="455700"/>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01" name="Google Shape;801;p29"/>
          <p:cNvSpPr txBox="1">
            <a:spLocks noGrp="1"/>
          </p:cNvSpPr>
          <p:nvPr>
            <p:ph type="subTitle" idx="1"/>
          </p:nvPr>
        </p:nvSpPr>
        <p:spPr>
          <a:xfrm>
            <a:off x="564575" y="2639050"/>
            <a:ext cx="2658600" cy="50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02" name="Google Shape;802;p29"/>
          <p:cNvSpPr txBox="1">
            <a:spLocks noGrp="1"/>
          </p:cNvSpPr>
          <p:nvPr>
            <p:ph type="subTitle" idx="2"/>
          </p:nvPr>
        </p:nvSpPr>
        <p:spPr>
          <a:xfrm>
            <a:off x="805475" y="3014800"/>
            <a:ext cx="2176800" cy="81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03" name="Google Shape;803;p29"/>
          <p:cNvSpPr txBox="1">
            <a:spLocks noGrp="1"/>
          </p:cNvSpPr>
          <p:nvPr>
            <p:ph type="subTitle" idx="3"/>
          </p:nvPr>
        </p:nvSpPr>
        <p:spPr>
          <a:xfrm>
            <a:off x="3242661" y="2639050"/>
            <a:ext cx="2658600" cy="50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04" name="Google Shape;804;p29"/>
          <p:cNvSpPr txBox="1">
            <a:spLocks noGrp="1"/>
          </p:cNvSpPr>
          <p:nvPr>
            <p:ph type="subTitle" idx="4"/>
          </p:nvPr>
        </p:nvSpPr>
        <p:spPr>
          <a:xfrm>
            <a:off x="3483562" y="3014800"/>
            <a:ext cx="2176800" cy="81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05" name="Google Shape;805;p29"/>
          <p:cNvSpPr txBox="1">
            <a:spLocks noGrp="1"/>
          </p:cNvSpPr>
          <p:nvPr>
            <p:ph type="subTitle" idx="5"/>
          </p:nvPr>
        </p:nvSpPr>
        <p:spPr>
          <a:xfrm>
            <a:off x="5920721" y="2639050"/>
            <a:ext cx="2658600" cy="50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06" name="Google Shape;806;p29"/>
          <p:cNvSpPr txBox="1">
            <a:spLocks noGrp="1"/>
          </p:cNvSpPr>
          <p:nvPr>
            <p:ph type="subTitle" idx="6"/>
          </p:nvPr>
        </p:nvSpPr>
        <p:spPr>
          <a:xfrm>
            <a:off x="6161634" y="3014800"/>
            <a:ext cx="2176800" cy="81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07" name="Google Shape;807;p29"/>
          <p:cNvSpPr/>
          <p:nvPr/>
        </p:nvSpPr>
        <p:spPr>
          <a:xfrm rot="10800000" flipH="1">
            <a:off x="8381513" y="3429350"/>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9"/>
          <p:cNvSpPr/>
          <p:nvPr/>
        </p:nvSpPr>
        <p:spPr>
          <a:xfrm>
            <a:off x="8705813" y="23580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9"/>
          <p:cNvSpPr/>
          <p:nvPr/>
        </p:nvSpPr>
        <p:spPr>
          <a:xfrm rot="10800000">
            <a:off x="-7861" y="2307661"/>
            <a:ext cx="702233" cy="1950142"/>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9"/>
          <p:cNvSpPr/>
          <p:nvPr/>
        </p:nvSpPr>
        <p:spPr>
          <a:xfrm rot="10800000">
            <a:off x="-5637" y="3429350"/>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9"/>
          <p:cNvSpPr/>
          <p:nvPr/>
        </p:nvSpPr>
        <p:spPr>
          <a:xfrm flipH="1">
            <a:off x="774734" y="4593833"/>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9"/>
          <p:cNvSpPr/>
          <p:nvPr/>
        </p:nvSpPr>
        <p:spPr>
          <a:xfrm rot="10800000" flipH="1">
            <a:off x="-18632" y="-22910"/>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9"/>
          <p:cNvSpPr/>
          <p:nvPr/>
        </p:nvSpPr>
        <p:spPr>
          <a:xfrm rot="9829011">
            <a:off x="7737065" y="4612328"/>
            <a:ext cx="880547" cy="740974"/>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9"/>
          <p:cNvSpPr/>
          <p:nvPr/>
        </p:nvSpPr>
        <p:spPr>
          <a:xfrm rot="-9899975" flipH="1">
            <a:off x="8519425" y="-125508"/>
            <a:ext cx="697249" cy="780862"/>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5" name="Google Shape;815;p29"/>
          <p:cNvGrpSpPr/>
          <p:nvPr/>
        </p:nvGrpSpPr>
        <p:grpSpPr>
          <a:xfrm>
            <a:off x="-1134868" y="-1133248"/>
            <a:ext cx="2274300" cy="2274300"/>
            <a:chOff x="-1087568" y="-1126448"/>
            <a:chExt cx="2274300" cy="2274300"/>
          </a:xfrm>
        </p:grpSpPr>
        <p:sp>
          <p:nvSpPr>
            <p:cNvPr id="816" name="Google Shape;816;p29"/>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9"/>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9"/>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9"/>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0" name="Google Shape;820;p29"/>
          <p:cNvSpPr/>
          <p:nvPr/>
        </p:nvSpPr>
        <p:spPr>
          <a:xfrm>
            <a:off x="8880475" y="39192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9"/>
          <p:cNvSpPr/>
          <p:nvPr/>
        </p:nvSpPr>
        <p:spPr>
          <a:xfrm>
            <a:off x="8430249"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9"/>
          <p:cNvSpPr/>
          <p:nvPr/>
        </p:nvSpPr>
        <p:spPr>
          <a:xfrm rot="1705102" flipH="1">
            <a:off x="8518361" y="2682192"/>
            <a:ext cx="790824" cy="940802"/>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16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3" name="Google Shape;823;p29"/>
          <p:cNvGrpSpPr/>
          <p:nvPr/>
        </p:nvGrpSpPr>
        <p:grpSpPr>
          <a:xfrm>
            <a:off x="8020382" y="-1133248"/>
            <a:ext cx="2274300" cy="2274300"/>
            <a:chOff x="-1087568" y="-1126448"/>
            <a:chExt cx="2274300" cy="2274300"/>
          </a:xfrm>
        </p:grpSpPr>
        <p:sp>
          <p:nvSpPr>
            <p:cNvPr id="824" name="Google Shape;824;p29"/>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9"/>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9"/>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9"/>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8" name="Google Shape;828;p29"/>
          <p:cNvSpPr/>
          <p:nvPr/>
        </p:nvSpPr>
        <p:spPr>
          <a:xfrm>
            <a:off x="411875" y="4731343"/>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9"/>
          <p:cNvSpPr/>
          <p:nvPr/>
        </p:nvSpPr>
        <p:spPr>
          <a:xfrm>
            <a:off x="483400" y="960875"/>
            <a:ext cx="81175" cy="8114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9"/>
          <p:cNvSpPr/>
          <p:nvPr/>
        </p:nvSpPr>
        <p:spPr>
          <a:xfrm>
            <a:off x="805475" y="139463"/>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9"/>
          <p:cNvSpPr/>
          <p:nvPr/>
        </p:nvSpPr>
        <p:spPr>
          <a:xfrm>
            <a:off x="8614400" y="344656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9"/>
          <p:cNvSpPr/>
          <p:nvPr/>
        </p:nvSpPr>
        <p:spPr>
          <a:xfrm>
            <a:off x="8854011" y="1042033"/>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9"/>
          <p:cNvSpPr/>
          <p:nvPr/>
        </p:nvSpPr>
        <p:spPr>
          <a:xfrm>
            <a:off x="1683050" y="4755188"/>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9"/>
          <p:cNvSpPr/>
          <p:nvPr/>
        </p:nvSpPr>
        <p:spPr>
          <a:xfrm>
            <a:off x="302463" y="279448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four columns ">
  <p:cSld name="CUSTOM_6_1">
    <p:bg>
      <p:bgPr>
        <a:gradFill>
          <a:gsLst>
            <a:gs pos="0">
              <a:schemeClr val="dk2"/>
            </a:gs>
            <a:gs pos="100000">
              <a:schemeClr val="lt2"/>
            </a:gs>
          </a:gsLst>
          <a:lin ang="5400700" scaled="0"/>
        </a:gradFill>
        <a:effectLst/>
      </p:bgPr>
    </p:bg>
    <p:spTree>
      <p:nvGrpSpPr>
        <p:cNvPr id="1" name="Shape 835"/>
        <p:cNvGrpSpPr/>
        <p:nvPr/>
      </p:nvGrpSpPr>
      <p:grpSpPr>
        <a:xfrm>
          <a:off x="0" y="0"/>
          <a:ext cx="0" cy="0"/>
          <a:chOff x="0" y="0"/>
          <a:chExt cx="0" cy="0"/>
        </a:xfrm>
      </p:grpSpPr>
      <p:sp>
        <p:nvSpPr>
          <p:cNvPr id="836" name="Google Shape;836;p30"/>
          <p:cNvSpPr txBox="1">
            <a:spLocks noGrp="1"/>
          </p:cNvSpPr>
          <p:nvPr>
            <p:ph type="title"/>
          </p:nvPr>
        </p:nvSpPr>
        <p:spPr>
          <a:xfrm>
            <a:off x="716800" y="469400"/>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37" name="Google Shape;837;p30"/>
          <p:cNvSpPr txBox="1">
            <a:spLocks noGrp="1"/>
          </p:cNvSpPr>
          <p:nvPr>
            <p:ph type="subTitle" idx="1"/>
          </p:nvPr>
        </p:nvSpPr>
        <p:spPr>
          <a:xfrm>
            <a:off x="844150" y="1428950"/>
            <a:ext cx="2610600" cy="454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38" name="Google Shape;838;p30"/>
          <p:cNvSpPr txBox="1">
            <a:spLocks noGrp="1"/>
          </p:cNvSpPr>
          <p:nvPr>
            <p:ph type="subTitle" idx="2"/>
          </p:nvPr>
        </p:nvSpPr>
        <p:spPr>
          <a:xfrm>
            <a:off x="1378325" y="1808950"/>
            <a:ext cx="2073000" cy="579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39" name="Google Shape;839;p30"/>
          <p:cNvSpPr txBox="1">
            <a:spLocks noGrp="1"/>
          </p:cNvSpPr>
          <p:nvPr>
            <p:ph type="subTitle" idx="3"/>
          </p:nvPr>
        </p:nvSpPr>
        <p:spPr>
          <a:xfrm>
            <a:off x="5708875" y="1428950"/>
            <a:ext cx="2610600" cy="45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40" name="Google Shape;840;p30"/>
          <p:cNvSpPr txBox="1">
            <a:spLocks noGrp="1"/>
          </p:cNvSpPr>
          <p:nvPr>
            <p:ph type="subTitle" idx="4"/>
          </p:nvPr>
        </p:nvSpPr>
        <p:spPr>
          <a:xfrm>
            <a:off x="5692575" y="1808950"/>
            <a:ext cx="2073000" cy="57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41" name="Google Shape;841;p30"/>
          <p:cNvSpPr txBox="1">
            <a:spLocks noGrp="1"/>
          </p:cNvSpPr>
          <p:nvPr>
            <p:ph type="subTitle" idx="5"/>
          </p:nvPr>
        </p:nvSpPr>
        <p:spPr>
          <a:xfrm>
            <a:off x="844175" y="3109550"/>
            <a:ext cx="2610600" cy="454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42" name="Google Shape;842;p30"/>
          <p:cNvSpPr txBox="1">
            <a:spLocks noGrp="1"/>
          </p:cNvSpPr>
          <p:nvPr>
            <p:ph type="subTitle" idx="6"/>
          </p:nvPr>
        </p:nvSpPr>
        <p:spPr>
          <a:xfrm>
            <a:off x="1378325" y="3489546"/>
            <a:ext cx="2073000" cy="579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43" name="Google Shape;843;p30"/>
          <p:cNvSpPr txBox="1">
            <a:spLocks noGrp="1"/>
          </p:cNvSpPr>
          <p:nvPr>
            <p:ph type="subTitle" idx="7"/>
          </p:nvPr>
        </p:nvSpPr>
        <p:spPr>
          <a:xfrm>
            <a:off x="5708875" y="3109550"/>
            <a:ext cx="2610600" cy="45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44" name="Google Shape;844;p30"/>
          <p:cNvSpPr txBox="1">
            <a:spLocks noGrp="1"/>
          </p:cNvSpPr>
          <p:nvPr>
            <p:ph type="subTitle" idx="8"/>
          </p:nvPr>
        </p:nvSpPr>
        <p:spPr>
          <a:xfrm>
            <a:off x="5692575" y="3489546"/>
            <a:ext cx="2073000" cy="57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45" name="Google Shape;845;p30"/>
          <p:cNvSpPr/>
          <p:nvPr/>
        </p:nvSpPr>
        <p:spPr>
          <a:xfrm rot="6329527" flipH="1">
            <a:off x="-125891" y="-295336"/>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0"/>
          <p:cNvSpPr/>
          <p:nvPr/>
        </p:nvSpPr>
        <p:spPr>
          <a:xfrm rot="9560678" flipH="1">
            <a:off x="8330034" y="-175035"/>
            <a:ext cx="1111233" cy="935086"/>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0"/>
          <p:cNvSpPr/>
          <p:nvPr/>
        </p:nvSpPr>
        <p:spPr>
          <a:xfrm rot="-4481061" flipH="1">
            <a:off x="7004838" y="4045970"/>
            <a:ext cx="1042639" cy="877340"/>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0"/>
          <p:cNvSpPr/>
          <p:nvPr/>
        </p:nvSpPr>
        <p:spPr>
          <a:xfrm rot="-5400000" flipH="1">
            <a:off x="3868356" y="9718"/>
            <a:ext cx="1356514"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rot="-4470473" flipH="1">
            <a:off x="8263034" y="4243067"/>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0"/>
          <p:cNvSpPr/>
          <p:nvPr/>
        </p:nvSpPr>
        <p:spPr>
          <a:xfrm rot="8584896" flipH="1">
            <a:off x="-359812" y="4165109"/>
            <a:ext cx="1019032" cy="857452"/>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0"/>
          <p:cNvSpPr/>
          <p:nvPr/>
        </p:nvSpPr>
        <p:spPr>
          <a:xfrm>
            <a:off x="8711662" y="273438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0"/>
          <p:cNvSpPr/>
          <p:nvPr/>
        </p:nvSpPr>
        <p:spPr>
          <a:xfrm>
            <a:off x="83587" y="1068550"/>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0"/>
          <p:cNvSpPr/>
          <p:nvPr/>
        </p:nvSpPr>
        <p:spPr>
          <a:xfrm>
            <a:off x="8462212"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0"/>
          <p:cNvSpPr/>
          <p:nvPr/>
        </p:nvSpPr>
        <p:spPr>
          <a:xfrm>
            <a:off x="261775" y="408843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0"/>
          <p:cNvSpPr/>
          <p:nvPr/>
        </p:nvSpPr>
        <p:spPr>
          <a:xfrm>
            <a:off x="8592136" y="13947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0"/>
          <p:cNvSpPr/>
          <p:nvPr/>
        </p:nvSpPr>
        <p:spPr>
          <a:xfrm>
            <a:off x="1789372" y="491803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0"/>
          <p:cNvSpPr/>
          <p:nvPr/>
        </p:nvSpPr>
        <p:spPr>
          <a:xfrm>
            <a:off x="624462" y="423313"/>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0"/>
          <p:cNvSpPr/>
          <p:nvPr/>
        </p:nvSpPr>
        <p:spPr>
          <a:xfrm>
            <a:off x="1225547" y="29868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0"/>
          <p:cNvSpPr/>
          <p:nvPr/>
        </p:nvSpPr>
        <p:spPr>
          <a:xfrm>
            <a:off x="167987" y="436088"/>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0"/>
          <p:cNvSpPr/>
          <p:nvPr/>
        </p:nvSpPr>
        <p:spPr>
          <a:xfrm>
            <a:off x="8081311" y="47602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0"/>
          <p:cNvSpPr/>
          <p:nvPr/>
        </p:nvSpPr>
        <p:spPr>
          <a:xfrm>
            <a:off x="8961847" y="43608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chemeClr val="dk2"/>
            </a:gs>
            <a:gs pos="100000">
              <a:schemeClr val="lt2"/>
            </a:gs>
          </a:gsLst>
          <a:lin ang="16200038" scaled="0"/>
        </a:gradFill>
        <a:effectLst/>
      </p:bgPr>
    </p:bg>
    <p:spTree>
      <p:nvGrpSpPr>
        <p:cNvPr id="1" name="Shape 61"/>
        <p:cNvGrpSpPr/>
        <p:nvPr/>
      </p:nvGrpSpPr>
      <p:grpSpPr>
        <a:xfrm>
          <a:off x="0" y="0"/>
          <a:ext cx="0" cy="0"/>
          <a:chOff x="0" y="0"/>
          <a:chExt cx="0" cy="0"/>
        </a:xfrm>
      </p:grpSpPr>
      <p:sp>
        <p:nvSpPr>
          <p:cNvPr id="62" name="Google Shape;62;p4"/>
          <p:cNvSpPr txBox="1">
            <a:spLocks noGrp="1"/>
          </p:cNvSpPr>
          <p:nvPr>
            <p:ph type="body" idx="1"/>
          </p:nvPr>
        </p:nvSpPr>
        <p:spPr>
          <a:xfrm>
            <a:off x="716800" y="1028375"/>
            <a:ext cx="7710300" cy="36516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AutoNum type="arabicPeriod"/>
              <a:defRPr sz="1200"/>
            </a:lvl1pPr>
            <a:lvl2pPr marL="914400" lvl="1" indent="-317500" rtl="0">
              <a:spcBef>
                <a:spcPts val="0"/>
              </a:spcBef>
              <a:spcAft>
                <a:spcPts val="0"/>
              </a:spcAft>
              <a:buClr>
                <a:srgbClr val="FFB000"/>
              </a:buClr>
              <a:buSzPts val="1400"/>
              <a:buFont typeface="Arial"/>
              <a:buAutoNum type="alphaLcPeriod"/>
              <a:defRPr/>
            </a:lvl2pPr>
            <a:lvl3pPr marL="1371600" lvl="2" indent="-317500" rtl="0">
              <a:spcBef>
                <a:spcPts val="0"/>
              </a:spcBef>
              <a:spcAft>
                <a:spcPts val="0"/>
              </a:spcAft>
              <a:buClr>
                <a:srgbClr val="FFB000"/>
              </a:buClr>
              <a:buSzPts val="1400"/>
              <a:buFont typeface="Arial"/>
              <a:buAutoNum type="romanLcPeriod"/>
              <a:defRPr/>
            </a:lvl3pPr>
            <a:lvl4pPr marL="1828800" lvl="3" indent="-317500" rtl="0">
              <a:spcBef>
                <a:spcPts val="0"/>
              </a:spcBef>
              <a:spcAft>
                <a:spcPts val="0"/>
              </a:spcAft>
              <a:buClr>
                <a:srgbClr val="FFB000"/>
              </a:buClr>
              <a:buSzPts val="1400"/>
              <a:buFont typeface="Arial"/>
              <a:buAutoNum type="arabicPeriod"/>
              <a:defRPr/>
            </a:lvl4pPr>
            <a:lvl5pPr marL="2286000" lvl="4" indent="-317500" rtl="0">
              <a:spcBef>
                <a:spcPts val="0"/>
              </a:spcBef>
              <a:spcAft>
                <a:spcPts val="0"/>
              </a:spcAft>
              <a:buClr>
                <a:srgbClr val="FFB000"/>
              </a:buClr>
              <a:buSzPts val="1400"/>
              <a:buFont typeface="Arial"/>
              <a:buAutoNum type="alphaLcPeriod"/>
              <a:defRPr/>
            </a:lvl5pPr>
            <a:lvl6pPr marL="2743200" lvl="5" indent="-317500" rtl="0">
              <a:spcBef>
                <a:spcPts val="0"/>
              </a:spcBef>
              <a:spcAft>
                <a:spcPts val="0"/>
              </a:spcAft>
              <a:buClr>
                <a:srgbClr val="FFB000"/>
              </a:buClr>
              <a:buSzPts val="1400"/>
              <a:buFont typeface="Arial"/>
              <a:buAutoNum type="romanLcPeriod"/>
              <a:defRPr/>
            </a:lvl6pPr>
            <a:lvl7pPr marL="3200400" lvl="6" indent="-317500" rtl="0">
              <a:spcBef>
                <a:spcPts val="0"/>
              </a:spcBef>
              <a:spcAft>
                <a:spcPts val="0"/>
              </a:spcAft>
              <a:buClr>
                <a:srgbClr val="FFB000"/>
              </a:buClr>
              <a:buSzPts val="1400"/>
              <a:buFont typeface="Arial"/>
              <a:buAutoNum type="arabicPeriod"/>
              <a:defRPr/>
            </a:lvl7pPr>
            <a:lvl8pPr marL="3657600" lvl="7" indent="-317500" rtl="0">
              <a:spcBef>
                <a:spcPts val="0"/>
              </a:spcBef>
              <a:spcAft>
                <a:spcPts val="0"/>
              </a:spcAft>
              <a:buClr>
                <a:srgbClr val="FFB000"/>
              </a:buClr>
              <a:buSzPts val="1400"/>
              <a:buFont typeface="Arial"/>
              <a:buAutoNum type="alphaLcPeriod"/>
              <a:defRPr/>
            </a:lvl8pPr>
            <a:lvl9pPr marL="4114800" lvl="8" indent="-317500" rtl="0">
              <a:spcBef>
                <a:spcPts val="0"/>
              </a:spcBef>
              <a:spcAft>
                <a:spcPts val="0"/>
              </a:spcAft>
              <a:buClr>
                <a:srgbClr val="FFB000"/>
              </a:buClr>
              <a:buSzPts val="1400"/>
              <a:buFont typeface="Arial"/>
              <a:buAutoNum type="romanLcPeriod"/>
              <a:defRPr/>
            </a:lvl9pPr>
          </a:lstStyle>
          <a:p>
            <a:endParaRPr/>
          </a:p>
        </p:txBody>
      </p:sp>
      <p:sp>
        <p:nvSpPr>
          <p:cNvPr id="63" name="Google Shape;63;p4"/>
          <p:cNvSpPr txBox="1">
            <a:spLocks noGrp="1"/>
          </p:cNvSpPr>
          <p:nvPr>
            <p:ph type="title"/>
          </p:nvPr>
        </p:nvSpPr>
        <p:spPr>
          <a:xfrm>
            <a:off x="716800" y="45567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 name="Google Shape;64;p4"/>
          <p:cNvSpPr/>
          <p:nvPr/>
        </p:nvSpPr>
        <p:spPr>
          <a:xfrm>
            <a:off x="8443992" y="840453"/>
            <a:ext cx="702233" cy="1950142"/>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7583971" y="4501660"/>
            <a:ext cx="880538" cy="74096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rot="-929517">
            <a:off x="8446483" y="4481710"/>
            <a:ext cx="697261" cy="780876"/>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8336604" y="-184839"/>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26223" y="-22878"/>
            <a:ext cx="673666" cy="1085328"/>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69881" y="3614958"/>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31375" y="4461840"/>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24181" y="-22898"/>
            <a:ext cx="702217" cy="2975656"/>
          </a:xfrm>
          <a:custGeom>
            <a:avLst/>
            <a:gdLst/>
            <a:ahLst/>
            <a:cxnLst/>
            <a:rect l="l" t="t" r="r" b="b"/>
            <a:pathLst>
              <a:path w="9601" h="40683" extrusionOk="0">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4"/>
          <p:cNvGrpSpPr/>
          <p:nvPr/>
        </p:nvGrpSpPr>
        <p:grpSpPr>
          <a:xfrm>
            <a:off x="-1087568" y="-1126448"/>
            <a:ext cx="2274300" cy="2274300"/>
            <a:chOff x="-1087568" y="-1126448"/>
            <a:chExt cx="2274300" cy="2274300"/>
          </a:xfrm>
        </p:grpSpPr>
        <p:sp>
          <p:nvSpPr>
            <p:cNvPr id="73" name="Google Shape;73;p4"/>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4"/>
          <p:cNvGrpSpPr/>
          <p:nvPr/>
        </p:nvGrpSpPr>
        <p:grpSpPr>
          <a:xfrm>
            <a:off x="8000382" y="4004977"/>
            <a:ext cx="2274300" cy="2274300"/>
            <a:chOff x="-1087568" y="-1126448"/>
            <a:chExt cx="2274300" cy="2274300"/>
          </a:xfrm>
        </p:grpSpPr>
        <p:sp>
          <p:nvSpPr>
            <p:cNvPr id="78" name="Google Shape;78;p4"/>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4"/>
          <p:cNvSpPr/>
          <p:nvPr/>
        </p:nvSpPr>
        <p:spPr>
          <a:xfrm>
            <a:off x="855300" y="1465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8874400" y="39192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327950" y="4402825"/>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442100" y="48421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a:off x="8699738" y="23580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125200" y="17581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8424174"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8608325" y="344656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8920738"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78863" y="380153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2553123" y="481462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7357023" y="1261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five columns ">
  <p:cSld name="CUSTOM_12_1">
    <p:bg>
      <p:bgPr>
        <a:gradFill>
          <a:gsLst>
            <a:gs pos="0">
              <a:schemeClr val="dk2"/>
            </a:gs>
            <a:gs pos="100000">
              <a:schemeClr val="lt2"/>
            </a:gs>
          </a:gsLst>
          <a:lin ang="10801400" scaled="0"/>
        </a:gradFill>
        <a:effectLst/>
      </p:bgPr>
    </p:bg>
    <p:spTree>
      <p:nvGrpSpPr>
        <p:cNvPr id="1" name="Shape 862"/>
        <p:cNvGrpSpPr/>
        <p:nvPr/>
      </p:nvGrpSpPr>
      <p:grpSpPr>
        <a:xfrm>
          <a:off x="0" y="0"/>
          <a:ext cx="0" cy="0"/>
          <a:chOff x="0" y="0"/>
          <a:chExt cx="0" cy="0"/>
        </a:xfrm>
      </p:grpSpPr>
      <p:sp>
        <p:nvSpPr>
          <p:cNvPr id="863" name="Google Shape;863;p31"/>
          <p:cNvSpPr txBox="1">
            <a:spLocks noGrp="1"/>
          </p:cNvSpPr>
          <p:nvPr>
            <p:ph type="subTitle" idx="1"/>
          </p:nvPr>
        </p:nvSpPr>
        <p:spPr>
          <a:xfrm>
            <a:off x="914750" y="1379400"/>
            <a:ext cx="2214900" cy="78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64" name="Google Shape;864;p31"/>
          <p:cNvSpPr txBox="1">
            <a:spLocks noGrp="1"/>
          </p:cNvSpPr>
          <p:nvPr>
            <p:ph type="subTitle" idx="2"/>
          </p:nvPr>
        </p:nvSpPr>
        <p:spPr>
          <a:xfrm>
            <a:off x="985700" y="2087725"/>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65" name="Google Shape;865;p31"/>
          <p:cNvSpPr txBox="1">
            <a:spLocks noGrp="1"/>
          </p:cNvSpPr>
          <p:nvPr>
            <p:ph type="subTitle" idx="3"/>
          </p:nvPr>
        </p:nvSpPr>
        <p:spPr>
          <a:xfrm>
            <a:off x="2189632" y="3224950"/>
            <a:ext cx="2214900" cy="78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66" name="Google Shape;866;p31"/>
          <p:cNvSpPr txBox="1">
            <a:spLocks noGrp="1"/>
          </p:cNvSpPr>
          <p:nvPr>
            <p:ph type="subTitle" idx="4"/>
          </p:nvPr>
        </p:nvSpPr>
        <p:spPr>
          <a:xfrm>
            <a:off x="2260575" y="3953371"/>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67" name="Google Shape;867;p31"/>
          <p:cNvSpPr txBox="1">
            <a:spLocks noGrp="1"/>
          </p:cNvSpPr>
          <p:nvPr>
            <p:ph type="subTitle" idx="5"/>
          </p:nvPr>
        </p:nvSpPr>
        <p:spPr>
          <a:xfrm>
            <a:off x="3464513" y="1379400"/>
            <a:ext cx="2214900" cy="78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68" name="Google Shape;868;p31"/>
          <p:cNvSpPr txBox="1">
            <a:spLocks noGrp="1"/>
          </p:cNvSpPr>
          <p:nvPr>
            <p:ph type="subTitle" idx="6"/>
          </p:nvPr>
        </p:nvSpPr>
        <p:spPr>
          <a:xfrm>
            <a:off x="3535450" y="2087725"/>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69" name="Google Shape;869;p31"/>
          <p:cNvSpPr txBox="1">
            <a:spLocks noGrp="1"/>
          </p:cNvSpPr>
          <p:nvPr>
            <p:ph type="subTitle" idx="7"/>
          </p:nvPr>
        </p:nvSpPr>
        <p:spPr>
          <a:xfrm>
            <a:off x="6014277" y="1379400"/>
            <a:ext cx="2214900" cy="78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70" name="Google Shape;870;p31"/>
          <p:cNvSpPr txBox="1">
            <a:spLocks noGrp="1"/>
          </p:cNvSpPr>
          <p:nvPr>
            <p:ph type="subTitle" idx="8"/>
          </p:nvPr>
        </p:nvSpPr>
        <p:spPr>
          <a:xfrm>
            <a:off x="6085200" y="2087725"/>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71" name="Google Shape;871;p31"/>
          <p:cNvSpPr txBox="1">
            <a:spLocks noGrp="1"/>
          </p:cNvSpPr>
          <p:nvPr>
            <p:ph type="subTitle" idx="9"/>
          </p:nvPr>
        </p:nvSpPr>
        <p:spPr>
          <a:xfrm>
            <a:off x="4739395" y="3224950"/>
            <a:ext cx="2214900" cy="78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72" name="Google Shape;872;p31"/>
          <p:cNvSpPr txBox="1">
            <a:spLocks noGrp="1"/>
          </p:cNvSpPr>
          <p:nvPr>
            <p:ph type="subTitle" idx="13"/>
          </p:nvPr>
        </p:nvSpPr>
        <p:spPr>
          <a:xfrm>
            <a:off x="4810350" y="3953371"/>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73" name="Google Shape;873;p31"/>
          <p:cNvSpPr txBox="1">
            <a:spLocks noGrp="1"/>
          </p:cNvSpPr>
          <p:nvPr>
            <p:ph type="title"/>
          </p:nvPr>
        </p:nvSpPr>
        <p:spPr>
          <a:xfrm>
            <a:off x="716800" y="453087"/>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74" name="Google Shape;874;p31"/>
          <p:cNvSpPr/>
          <p:nvPr/>
        </p:nvSpPr>
        <p:spPr>
          <a:xfrm rot="10800000" flipH="1">
            <a:off x="8381513" y="3429350"/>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1"/>
          <p:cNvSpPr/>
          <p:nvPr/>
        </p:nvSpPr>
        <p:spPr>
          <a:xfrm>
            <a:off x="8705813" y="23580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1"/>
          <p:cNvSpPr/>
          <p:nvPr/>
        </p:nvSpPr>
        <p:spPr>
          <a:xfrm rot="10800000">
            <a:off x="-7861" y="2307661"/>
            <a:ext cx="702233" cy="1950142"/>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1"/>
          <p:cNvSpPr/>
          <p:nvPr/>
        </p:nvSpPr>
        <p:spPr>
          <a:xfrm rot="10800000">
            <a:off x="-5637" y="3429350"/>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1"/>
          <p:cNvSpPr/>
          <p:nvPr/>
        </p:nvSpPr>
        <p:spPr>
          <a:xfrm flipH="1">
            <a:off x="774734" y="4593833"/>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1"/>
          <p:cNvSpPr/>
          <p:nvPr/>
        </p:nvSpPr>
        <p:spPr>
          <a:xfrm rot="10800000" flipH="1">
            <a:off x="-18632" y="-22910"/>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1"/>
          <p:cNvSpPr/>
          <p:nvPr/>
        </p:nvSpPr>
        <p:spPr>
          <a:xfrm rot="9829011">
            <a:off x="7737065" y="4612328"/>
            <a:ext cx="880547" cy="740974"/>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1"/>
          <p:cNvSpPr/>
          <p:nvPr/>
        </p:nvSpPr>
        <p:spPr>
          <a:xfrm rot="-9899975" flipH="1">
            <a:off x="8519425" y="-125508"/>
            <a:ext cx="697249" cy="780862"/>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2" name="Google Shape;882;p31"/>
          <p:cNvGrpSpPr/>
          <p:nvPr/>
        </p:nvGrpSpPr>
        <p:grpSpPr>
          <a:xfrm>
            <a:off x="-1134868" y="-1133248"/>
            <a:ext cx="2274300" cy="2274300"/>
            <a:chOff x="-1087568" y="-1126448"/>
            <a:chExt cx="2274300" cy="2274300"/>
          </a:xfrm>
        </p:grpSpPr>
        <p:sp>
          <p:nvSpPr>
            <p:cNvPr id="883" name="Google Shape;883;p31"/>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1"/>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1"/>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1"/>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7" name="Google Shape;887;p31"/>
          <p:cNvSpPr/>
          <p:nvPr/>
        </p:nvSpPr>
        <p:spPr>
          <a:xfrm>
            <a:off x="8880475" y="39192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1"/>
          <p:cNvSpPr/>
          <p:nvPr/>
        </p:nvSpPr>
        <p:spPr>
          <a:xfrm>
            <a:off x="8430249"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1"/>
          <p:cNvSpPr/>
          <p:nvPr/>
        </p:nvSpPr>
        <p:spPr>
          <a:xfrm rot="1705102" flipH="1">
            <a:off x="8518361" y="2682192"/>
            <a:ext cx="790824" cy="940802"/>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16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0" name="Google Shape;890;p31"/>
          <p:cNvGrpSpPr/>
          <p:nvPr/>
        </p:nvGrpSpPr>
        <p:grpSpPr>
          <a:xfrm>
            <a:off x="8020382" y="-1133248"/>
            <a:ext cx="2274300" cy="2274300"/>
            <a:chOff x="-1087568" y="-1126448"/>
            <a:chExt cx="2274300" cy="2274300"/>
          </a:xfrm>
        </p:grpSpPr>
        <p:sp>
          <p:nvSpPr>
            <p:cNvPr id="891" name="Google Shape;891;p31"/>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1"/>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1"/>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1"/>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5" name="Google Shape;895;p31"/>
          <p:cNvSpPr/>
          <p:nvPr/>
        </p:nvSpPr>
        <p:spPr>
          <a:xfrm>
            <a:off x="411875" y="4731343"/>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1"/>
          <p:cNvSpPr/>
          <p:nvPr/>
        </p:nvSpPr>
        <p:spPr>
          <a:xfrm>
            <a:off x="483400" y="960875"/>
            <a:ext cx="81175" cy="8114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1"/>
          <p:cNvSpPr/>
          <p:nvPr/>
        </p:nvSpPr>
        <p:spPr>
          <a:xfrm>
            <a:off x="805475" y="139463"/>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1"/>
          <p:cNvSpPr/>
          <p:nvPr/>
        </p:nvSpPr>
        <p:spPr>
          <a:xfrm>
            <a:off x="8614400" y="344656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1"/>
          <p:cNvSpPr/>
          <p:nvPr/>
        </p:nvSpPr>
        <p:spPr>
          <a:xfrm>
            <a:off x="8854011" y="1042033"/>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1"/>
          <p:cNvSpPr/>
          <p:nvPr/>
        </p:nvSpPr>
        <p:spPr>
          <a:xfrm>
            <a:off x="1683050" y="4755188"/>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1"/>
          <p:cNvSpPr/>
          <p:nvPr/>
        </p:nvSpPr>
        <p:spPr>
          <a:xfrm>
            <a:off x="302463" y="279448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six columns ">
  <p:cSld name="CUSTOM_6_1_1">
    <p:bg>
      <p:bgPr>
        <a:gradFill>
          <a:gsLst>
            <a:gs pos="0">
              <a:schemeClr val="dk2"/>
            </a:gs>
            <a:gs pos="100000">
              <a:schemeClr val="lt2"/>
            </a:gs>
          </a:gsLst>
          <a:lin ang="18900044" scaled="0"/>
        </a:gradFill>
        <a:effectLst/>
      </p:bgPr>
    </p:bg>
    <p:spTree>
      <p:nvGrpSpPr>
        <p:cNvPr id="1" name="Shape 902"/>
        <p:cNvGrpSpPr/>
        <p:nvPr/>
      </p:nvGrpSpPr>
      <p:grpSpPr>
        <a:xfrm>
          <a:off x="0" y="0"/>
          <a:ext cx="0" cy="0"/>
          <a:chOff x="0" y="0"/>
          <a:chExt cx="0" cy="0"/>
        </a:xfrm>
      </p:grpSpPr>
      <p:sp>
        <p:nvSpPr>
          <p:cNvPr id="903" name="Google Shape;903;p32"/>
          <p:cNvSpPr txBox="1">
            <a:spLocks noGrp="1"/>
          </p:cNvSpPr>
          <p:nvPr>
            <p:ph type="title"/>
          </p:nvPr>
        </p:nvSpPr>
        <p:spPr>
          <a:xfrm>
            <a:off x="781500" y="460250"/>
            <a:ext cx="7581000" cy="58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4" name="Google Shape;904;p32"/>
          <p:cNvSpPr txBox="1">
            <a:spLocks noGrp="1"/>
          </p:cNvSpPr>
          <p:nvPr>
            <p:ph type="subTitle" idx="1"/>
          </p:nvPr>
        </p:nvSpPr>
        <p:spPr>
          <a:xfrm>
            <a:off x="4007525" y="1373950"/>
            <a:ext cx="1947600" cy="46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05" name="Google Shape;905;p32"/>
          <p:cNvSpPr txBox="1">
            <a:spLocks noGrp="1"/>
          </p:cNvSpPr>
          <p:nvPr>
            <p:ph type="subTitle" idx="2"/>
          </p:nvPr>
        </p:nvSpPr>
        <p:spPr>
          <a:xfrm>
            <a:off x="4011025" y="1758075"/>
            <a:ext cx="1491300" cy="83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06" name="Google Shape;906;p32"/>
          <p:cNvSpPr txBox="1">
            <a:spLocks noGrp="1"/>
          </p:cNvSpPr>
          <p:nvPr>
            <p:ph type="subTitle" idx="3"/>
          </p:nvPr>
        </p:nvSpPr>
        <p:spPr>
          <a:xfrm>
            <a:off x="4007525" y="3017127"/>
            <a:ext cx="1947600" cy="45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07" name="Google Shape;907;p32"/>
          <p:cNvSpPr txBox="1">
            <a:spLocks noGrp="1"/>
          </p:cNvSpPr>
          <p:nvPr>
            <p:ph type="subTitle" idx="4"/>
          </p:nvPr>
        </p:nvSpPr>
        <p:spPr>
          <a:xfrm>
            <a:off x="4011013" y="3393777"/>
            <a:ext cx="1491300" cy="83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08" name="Google Shape;908;p32"/>
          <p:cNvSpPr txBox="1">
            <a:spLocks noGrp="1"/>
          </p:cNvSpPr>
          <p:nvPr>
            <p:ph type="subTitle" idx="5"/>
          </p:nvPr>
        </p:nvSpPr>
        <p:spPr>
          <a:xfrm>
            <a:off x="6656650" y="1374750"/>
            <a:ext cx="1947600" cy="46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09" name="Google Shape;909;p32"/>
          <p:cNvSpPr txBox="1">
            <a:spLocks noGrp="1"/>
          </p:cNvSpPr>
          <p:nvPr>
            <p:ph type="subTitle" idx="6"/>
          </p:nvPr>
        </p:nvSpPr>
        <p:spPr>
          <a:xfrm>
            <a:off x="6652513" y="1758075"/>
            <a:ext cx="1491300" cy="83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10" name="Google Shape;910;p32"/>
          <p:cNvSpPr txBox="1">
            <a:spLocks noGrp="1"/>
          </p:cNvSpPr>
          <p:nvPr>
            <p:ph type="subTitle" idx="7"/>
          </p:nvPr>
        </p:nvSpPr>
        <p:spPr>
          <a:xfrm>
            <a:off x="6656650" y="3016824"/>
            <a:ext cx="1947600" cy="45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11" name="Google Shape;911;p32"/>
          <p:cNvSpPr txBox="1">
            <a:spLocks noGrp="1"/>
          </p:cNvSpPr>
          <p:nvPr>
            <p:ph type="subTitle" idx="8"/>
          </p:nvPr>
        </p:nvSpPr>
        <p:spPr>
          <a:xfrm>
            <a:off x="6652513" y="3393775"/>
            <a:ext cx="1491300" cy="83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12" name="Google Shape;912;p32"/>
          <p:cNvSpPr txBox="1">
            <a:spLocks noGrp="1"/>
          </p:cNvSpPr>
          <p:nvPr>
            <p:ph type="subTitle" idx="9"/>
          </p:nvPr>
        </p:nvSpPr>
        <p:spPr>
          <a:xfrm>
            <a:off x="1419225" y="1373950"/>
            <a:ext cx="1947600" cy="46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13" name="Google Shape;913;p32"/>
          <p:cNvSpPr txBox="1">
            <a:spLocks noGrp="1"/>
          </p:cNvSpPr>
          <p:nvPr>
            <p:ph type="subTitle" idx="13"/>
          </p:nvPr>
        </p:nvSpPr>
        <p:spPr>
          <a:xfrm>
            <a:off x="1419213" y="1758075"/>
            <a:ext cx="1491300" cy="83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14" name="Google Shape;914;p32"/>
          <p:cNvSpPr txBox="1">
            <a:spLocks noGrp="1"/>
          </p:cNvSpPr>
          <p:nvPr>
            <p:ph type="subTitle" idx="14"/>
          </p:nvPr>
        </p:nvSpPr>
        <p:spPr>
          <a:xfrm>
            <a:off x="1419225" y="3011025"/>
            <a:ext cx="1947600" cy="45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15" name="Google Shape;915;p32"/>
          <p:cNvSpPr txBox="1">
            <a:spLocks noGrp="1"/>
          </p:cNvSpPr>
          <p:nvPr>
            <p:ph type="subTitle" idx="15"/>
          </p:nvPr>
        </p:nvSpPr>
        <p:spPr>
          <a:xfrm>
            <a:off x="1419213" y="3393777"/>
            <a:ext cx="1491300" cy="83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16" name="Google Shape;916;p32"/>
          <p:cNvSpPr/>
          <p:nvPr/>
        </p:nvSpPr>
        <p:spPr>
          <a:xfrm>
            <a:off x="8381513" y="-138387"/>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2"/>
          <p:cNvSpPr/>
          <p:nvPr/>
        </p:nvSpPr>
        <p:spPr>
          <a:xfrm flipH="1">
            <a:off x="-7861" y="886905"/>
            <a:ext cx="702233" cy="1950142"/>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2"/>
          <p:cNvSpPr/>
          <p:nvPr/>
        </p:nvSpPr>
        <p:spPr>
          <a:xfrm flipH="1">
            <a:off x="-5637" y="-138387"/>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2"/>
          <p:cNvSpPr/>
          <p:nvPr/>
        </p:nvSpPr>
        <p:spPr>
          <a:xfrm rot="10800000">
            <a:off x="774734" y="-129596"/>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2"/>
          <p:cNvSpPr/>
          <p:nvPr/>
        </p:nvSpPr>
        <p:spPr>
          <a:xfrm>
            <a:off x="-18632" y="4449387"/>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2"/>
          <p:cNvSpPr/>
          <p:nvPr/>
        </p:nvSpPr>
        <p:spPr>
          <a:xfrm rot="970989" flipH="1">
            <a:off x="7737065" y="-208594"/>
            <a:ext cx="880547" cy="740974"/>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2"/>
          <p:cNvSpPr/>
          <p:nvPr/>
        </p:nvSpPr>
        <p:spPr>
          <a:xfrm rot="-900025">
            <a:off x="8519425" y="4489354"/>
            <a:ext cx="697249" cy="780862"/>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3" name="Google Shape;923;p32"/>
          <p:cNvGrpSpPr/>
          <p:nvPr/>
        </p:nvGrpSpPr>
        <p:grpSpPr>
          <a:xfrm rot="10800000" flipH="1">
            <a:off x="-1134868" y="4003656"/>
            <a:ext cx="2274300" cy="2274300"/>
            <a:chOff x="-1087568" y="-1126448"/>
            <a:chExt cx="2274300" cy="2274300"/>
          </a:xfrm>
        </p:grpSpPr>
        <p:sp>
          <p:nvSpPr>
            <p:cNvPr id="924" name="Google Shape;924;p32"/>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2"/>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2"/>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2"/>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8" name="Google Shape;928;p32"/>
          <p:cNvSpPr/>
          <p:nvPr/>
        </p:nvSpPr>
        <p:spPr>
          <a:xfrm rot="10800000" flipH="1">
            <a:off x="8880475" y="1022021"/>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2"/>
          <p:cNvSpPr/>
          <p:nvPr/>
        </p:nvSpPr>
        <p:spPr>
          <a:xfrm rot="10800000" flipH="1">
            <a:off x="8430249" y="212831"/>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2"/>
          <p:cNvSpPr/>
          <p:nvPr/>
        </p:nvSpPr>
        <p:spPr>
          <a:xfrm rot="9094898">
            <a:off x="8518361" y="1521714"/>
            <a:ext cx="790824" cy="940802"/>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16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1" name="Google Shape;931;p32"/>
          <p:cNvGrpSpPr/>
          <p:nvPr/>
        </p:nvGrpSpPr>
        <p:grpSpPr>
          <a:xfrm rot="10800000" flipH="1">
            <a:off x="8020382" y="4003656"/>
            <a:ext cx="2274300" cy="2274300"/>
            <a:chOff x="-1087568" y="-1126448"/>
            <a:chExt cx="2274300" cy="2274300"/>
          </a:xfrm>
        </p:grpSpPr>
        <p:sp>
          <p:nvSpPr>
            <p:cNvPr id="932" name="Google Shape;932;p32"/>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2"/>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2"/>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2"/>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6" name="Google Shape;936;p32"/>
          <p:cNvSpPr/>
          <p:nvPr/>
        </p:nvSpPr>
        <p:spPr>
          <a:xfrm rot="10800000" flipH="1">
            <a:off x="411875" y="254144"/>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2"/>
          <p:cNvSpPr/>
          <p:nvPr/>
        </p:nvSpPr>
        <p:spPr>
          <a:xfrm rot="10800000" flipH="1">
            <a:off x="483400" y="4102691"/>
            <a:ext cx="81175" cy="8114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2"/>
          <p:cNvSpPr/>
          <p:nvPr/>
        </p:nvSpPr>
        <p:spPr>
          <a:xfrm rot="10800000" flipH="1">
            <a:off x="805475" y="4752546"/>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2"/>
          <p:cNvSpPr/>
          <p:nvPr/>
        </p:nvSpPr>
        <p:spPr>
          <a:xfrm rot="10800000" flipH="1">
            <a:off x="8705813" y="4656208"/>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2"/>
          <p:cNvSpPr/>
          <p:nvPr/>
        </p:nvSpPr>
        <p:spPr>
          <a:xfrm rot="10800000" flipH="1">
            <a:off x="8614400" y="1638146"/>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2"/>
          <p:cNvSpPr/>
          <p:nvPr/>
        </p:nvSpPr>
        <p:spPr>
          <a:xfrm rot="10800000" flipH="1">
            <a:off x="8854011" y="394345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2"/>
          <p:cNvSpPr/>
          <p:nvPr/>
        </p:nvSpPr>
        <p:spPr>
          <a:xfrm rot="10800000" flipH="1">
            <a:off x="1683050" y="136821"/>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2"/>
          <p:cNvSpPr/>
          <p:nvPr/>
        </p:nvSpPr>
        <p:spPr>
          <a:xfrm rot="10800000" flipH="1">
            <a:off x="302463" y="2290221"/>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hanks">
  <p:cSld name="CUSTOM_3">
    <p:bg>
      <p:bgPr>
        <a:gradFill>
          <a:gsLst>
            <a:gs pos="0">
              <a:schemeClr val="lt2"/>
            </a:gs>
            <a:gs pos="100000">
              <a:schemeClr val="dk2"/>
            </a:gs>
          </a:gsLst>
          <a:lin ang="10801400" scaled="0"/>
        </a:gradFill>
        <a:effectLst/>
      </p:bgPr>
    </p:bg>
    <p:spTree>
      <p:nvGrpSpPr>
        <p:cNvPr id="1" name="Shape 944"/>
        <p:cNvGrpSpPr/>
        <p:nvPr/>
      </p:nvGrpSpPr>
      <p:grpSpPr>
        <a:xfrm>
          <a:off x="0" y="0"/>
          <a:ext cx="0" cy="0"/>
          <a:chOff x="0" y="0"/>
          <a:chExt cx="0" cy="0"/>
        </a:xfrm>
      </p:grpSpPr>
      <p:grpSp>
        <p:nvGrpSpPr>
          <p:cNvPr id="945" name="Google Shape;945;p33"/>
          <p:cNvGrpSpPr/>
          <p:nvPr/>
        </p:nvGrpSpPr>
        <p:grpSpPr>
          <a:xfrm flipH="1">
            <a:off x="5565608" y="-1031450"/>
            <a:ext cx="7194900" cy="7194900"/>
            <a:chOff x="-3604212" y="-1031450"/>
            <a:chExt cx="7194900" cy="7194900"/>
          </a:xfrm>
        </p:grpSpPr>
        <p:sp>
          <p:nvSpPr>
            <p:cNvPr id="946" name="Google Shape;946;p33"/>
            <p:cNvSpPr/>
            <p:nvPr/>
          </p:nvSpPr>
          <p:spPr>
            <a:xfrm>
              <a:off x="-1542462" y="1030300"/>
              <a:ext cx="3071400" cy="3071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3"/>
            <p:cNvSpPr/>
            <p:nvPr/>
          </p:nvSpPr>
          <p:spPr>
            <a:xfrm>
              <a:off x="-1972812" y="599950"/>
              <a:ext cx="3932100" cy="3932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3"/>
            <p:cNvSpPr/>
            <p:nvPr/>
          </p:nvSpPr>
          <p:spPr>
            <a:xfrm>
              <a:off x="-2270712" y="302050"/>
              <a:ext cx="4527900" cy="4527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3"/>
            <p:cNvSpPr/>
            <p:nvPr/>
          </p:nvSpPr>
          <p:spPr>
            <a:xfrm>
              <a:off x="-2973462" y="-400700"/>
              <a:ext cx="5933400" cy="5933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3"/>
            <p:cNvSpPr/>
            <p:nvPr/>
          </p:nvSpPr>
          <p:spPr>
            <a:xfrm>
              <a:off x="-3604212" y="-1031450"/>
              <a:ext cx="7194900" cy="7194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1" name="Google Shape;951;p33"/>
          <p:cNvSpPr/>
          <p:nvPr/>
        </p:nvSpPr>
        <p:spPr>
          <a:xfrm flipH="1">
            <a:off x="7007074" y="-203925"/>
            <a:ext cx="2157228" cy="5550721"/>
          </a:xfrm>
          <a:custGeom>
            <a:avLst/>
            <a:gdLst/>
            <a:ahLst/>
            <a:cxnLst/>
            <a:rect l="l" t="t" r="r" b="b"/>
            <a:pathLst>
              <a:path w="33737" h="86808" extrusionOk="0">
                <a:moveTo>
                  <a:pt x="1" y="0"/>
                </a:moveTo>
                <a:lnTo>
                  <a:pt x="118" y="86808"/>
                </a:lnTo>
                <a:cubicBezTo>
                  <a:pt x="8000" y="86652"/>
                  <a:pt x="13600" y="81715"/>
                  <a:pt x="15649" y="79530"/>
                </a:cubicBezTo>
                <a:cubicBezTo>
                  <a:pt x="17678" y="77364"/>
                  <a:pt x="23415" y="75452"/>
                  <a:pt x="26849" y="70125"/>
                </a:cubicBezTo>
                <a:cubicBezTo>
                  <a:pt x="30283" y="64779"/>
                  <a:pt x="29912" y="62243"/>
                  <a:pt x="31824" y="52565"/>
                </a:cubicBezTo>
                <a:cubicBezTo>
                  <a:pt x="33736" y="42906"/>
                  <a:pt x="32390" y="34185"/>
                  <a:pt x="29698" y="28741"/>
                </a:cubicBezTo>
                <a:cubicBezTo>
                  <a:pt x="27044" y="23278"/>
                  <a:pt x="25795" y="17658"/>
                  <a:pt x="22361" y="14224"/>
                </a:cubicBezTo>
                <a:cubicBezTo>
                  <a:pt x="18927" y="10790"/>
                  <a:pt x="18654" y="11415"/>
                  <a:pt x="13347" y="6439"/>
                </a:cubicBezTo>
                <a:cubicBezTo>
                  <a:pt x="7649" y="1132"/>
                  <a:pt x="508" y="390"/>
                  <a:pt x="1" y="0"/>
                </a:cubicBezTo>
                <a:close/>
              </a:path>
            </a:pathLst>
          </a:custGeom>
          <a:solidFill>
            <a:srgbClr val="08214A">
              <a:alpha val="3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3"/>
          <p:cNvSpPr/>
          <p:nvPr/>
        </p:nvSpPr>
        <p:spPr>
          <a:xfrm flipH="1">
            <a:off x="8209576" y="1423928"/>
            <a:ext cx="417608" cy="585649"/>
          </a:xfrm>
          <a:custGeom>
            <a:avLst/>
            <a:gdLst/>
            <a:ahLst/>
            <a:cxnLst/>
            <a:rect l="l" t="t" r="r" b="b"/>
            <a:pathLst>
              <a:path w="6531" h="9159" extrusionOk="0">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3"/>
          <p:cNvSpPr/>
          <p:nvPr/>
        </p:nvSpPr>
        <p:spPr>
          <a:xfrm flipH="1">
            <a:off x="8571235" y="3139831"/>
            <a:ext cx="397211" cy="599717"/>
          </a:xfrm>
          <a:custGeom>
            <a:avLst/>
            <a:gdLst/>
            <a:ahLst/>
            <a:cxnLst/>
            <a:rect l="l" t="t" r="r" b="b"/>
            <a:pathLst>
              <a:path w="6212" h="9379" extrusionOk="0">
                <a:moveTo>
                  <a:pt x="5824" y="0"/>
                </a:moveTo>
                <a:cubicBezTo>
                  <a:pt x="5720" y="0"/>
                  <a:pt x="5564" y="146"/>
                  <a:pt x="5367" y="467"/>
                </a:cubicBezTo>
                <a:cubicBezTo>
                  <a:pt x="5367" y="467"/>
                  <a:pt x="4294" y="3277"/>
                  <a:pt x="2537" y="5579"/>
                </a:cubicBezTo>
                <a:cubicBezTo>
                  <a:pt x="781" y="7901"/>
                  <a:pt x="1" y="8896"/>
                  <a:pt x="98" y="9325"/>
                </a:cubicBezTo>
                <a:cubicBezTo>
                  <a:pt x="107" y="9361"/>
                  <a:pt x="130" y="9379"/>
                  <a:pt x="166" y="9379"/>
                </a:cubicBezTo>
                <a:cubicBezTo>
                  <a:pt x="540" y="9379"/>
                  <a:pt x="2331" y="7483"/>
                  <a:pt x="4235" y="4564"/>
                </a:cubicBezTo>
                <a:cubicBezTo>
                  <a:pt x="5867" y="2039"/>
                  <a:pt x="6211" y="0"/>
                  <a:pt x="5824"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3"/>
          <p:cNvSpPr/>
          <p:nvPr/>
        </p:nvSpPr>
        <p:spPr>
          <a:xfrm flipH="1">
            <a:off x="8234769" y="2404873"/>
            <a:ext cx="169703" cy="909582"/>
          </a:xfrm>
          <a:custGeom>
            <a:avLst/>
            <a:gdLst/>
            <a:ahLst/>
            <a:cxnLst/>
            <a:rect l="l" t="t" r="r" b="b"/>
            <a:pathLst>
              <a:path w="2654" h="14225" extrusionOk="0">
                <a:moveTo>
                  <a:pt x="550" y="1"/>
                </a:moveTo>
                <a:cubicBezTo>
                  <a:pt x="235" y="1"/>
                  <a:pt x="390" y="2453"/>
                  <a:pt x="937" y="4566"/>
                </a:cubicBezTo>
                <a:cubicBezTo>
                  <a:pt x="1522" y="6829"/>
                  <a:pt x="1366" y="6907"/>
                  <a:pt x="1269" y="8449"/>
                </a:cubicBezTo>
                <a:cubicBezTo>
                  <a:pt x="1190" y="9971"/>
                  <a:pt x="1015" y="10849"/>
                  <a:pt x="605" y="11980"/>
                </a:cubicBezTo>
                <a:cubicBezTo>
                  <a:pt x="195" y="13093"/>
                  <a:pt x="0" y="14224"/>
                  <a:pt x="195" y="14224"/>
                </a:cubicBezTo>
                <a:cubicBezTo>
                  <a:pt x="410" y="14224"/>
                  <a:pt x="917" y="13405"/>
                  <a:pt x="1132" y="12449"/>
                </a:cubicBezTo>
                <a:cubicBezTo>
                  <a:pt x="1366" y="11493"/>
                  <a:pt x="1854" y="10244"/>
                  <a:pt x="2264" y="8683"/>
                </a:cubicBezTo>
                <a:cubicBezTo>
                  <a:pt x="2654" y="7122"/>
                  <a:pt x="2205" y="6576"/>
                  <a:pt x="1971" y="5229"/>
                </a:cubicBezTo>
                <a:cubicBezTo>
                  <a:pt x="1717" y="3903"/>
                  <a:pt x="1288" y="2927"/>
                  <a:pt x="1288" y="1600"/>
                </a:cubicBezTo>
                <a:cubicBezTo>
                  <a:pt x="1288" y="254"/>
                  <a:pt x="625" y="39"/>
                  <a:pt x="625" y="39"/>
                </a:cubicBezTo>
                <a:cubicBezTo>
                  <a:pt x="597" y="13"/>
                  <a:pt x="572" y="1"/>
                  <a:pt x="550"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3"/>
          <p:cNvSpPr/>
          <p:nvPr/>
        </p:nvSpPr>
        <p:spPr>
          <a:xfrm flipH="1">
            <a:off x="8644002" y="1268292"/>
            <a:ext cx="515313" cy="1133381"/>
          </a:xfrm>
          <a:custGeom>
            <a:avLst/>
            <a:gdLst/>
            <a:ahLst/>
            <a:cxnLst/>
            <a:rect l="l" t="t" r="r" b="b"/>
            <a:pathLst>
              <a:path w="8059" h="17725" extrusionOk="0">
                <a:moveTo>
                  <a:pt x="1" y="0"/>
                </a:moveTo>
                <a:lnTo>
                  <a:pt x="1" y="5190"/>
                </a:lnTo>
                <a:cubicBezTo>
                  <a:pt x="820" y="5658"/>
                  <a:pt x="1815" y="6615"/>
                  <a:pt x="2166" y="8507"/>
                </a:cubicBezTo>
                <a:cubicBezTo>
                  <a:pt x="2498" y="10419"/>
                  <a:pt x="3220" y="11785"/>
                  <a:pt x="3864" y="13073"/>
                </a:cubicBezTo>
                <a:cubicBezTo>
                  <a:pt x="4508" y="14361"/>
                  <a:pt x="4683" y="17580"/>
                  <a:pt x="5230" y="17717"/>
                </a:cubicBezTo>
                <a:cubicBezTo>
                  <a:pt x="5255" y="17722"/>
                  <a:pt x="5281" y="17725"/>
                  <a:pt x="5305" y="17725"/>
                </a:cubicBezTo>
                <a:cubicBezTo>
                  <a:pt x="5822" y="17725"/>
                  <a:pt x="6079" y="16562"/>
                  <a:pt x="5464" y="14848"/>
                </a:cubicBezTo>
                <a:cubicBezTo>
                  <a:pt x="4820" y="13073"/>
                  <a:pt x="5113" y="12956"/>
                  <a:pt x="5581" y="12117"/>
                </a:cubicBezTo>
                <a:cubicBezTo>
                  <a:pt x="6010" y="11297"/>
                  <a:pt x="3513" y="8312"/>
                  <a:pt x="3962" y="7102"/>
                </a:cubicBezTo>
                <a:cubicBezTo>
                  <a:pt x="4070" y="6817"/>
                  <a:pt x="4249" y="6711"/>
                  <a:pt x="4472" y="6711"/>
                </a:cubicBezTo>
                <a:cubicBezTo>
                  <a:pt x="5106" y="6711"/>
                  <a:pt x="6093" y="7567"/>
                  <a:pt x="6815" y="7567"/>
                </a:cubicBezTo>
                <a:cubicBezTo>
                  <a:pt x="6932" y="7567"/>
                  <a:pt x="7042" y="7545"/>
                  <a:pt x="7142" y="7493"/>
                </a:cubicBezTo>
                <a:cubicBezTo>
                  <a:pt x="8059" y="7005"/>
                  <a:pt x="6400" y="6010"/>
                  <a:pt x="5308" y="5171"/>
                </a:cubicBezTo>
                <a:cubicBezTo>
                  <a:pt x="4215" y="4351"/>
                  <a:pt x="3123" y="2927"/>
                  <a:pt x="2303" y="1620"/>
                </a:cubicBezTo>
                <a:cubicBezTo>
                  <a:pt x="1503" y="293"/>
                  <a:pt x="1" y="0"/>
                  <a:pt x="1"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3"/>
          <p:cNvSpPr/>
          <p:nvPr/>
        </p:nvSpPr>
        <p:spPr>
          <a:xfrm flipH="1">
            <a:off x="7861729" y="2506798"/>
            <a:ext cx="766223" cy="1714938"/>
          </a:xfrm>
          <a:custGeom>
            <a:avLst/>
            <a:gdLst/>
            <a:ahLst/>
            <a:cxnLst/>
            <a:rect l="l" t="t" r="r" b="b"/>
            <a:pathLst>
              <a:path w="11983" h="26820" extrusionOk="0">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3"/>
          <p:cNvSpPr/>
          <p:nvPr/>
        </p:nvSpPr>
        <p:spPr>
          <a:xfrm flipH="1">
            <a:off x="7726426" y="558975"/>
            <a:ext cx="978832" cy="1211966"/>
          </a:xfrm>
          <a:custGeom>
            <a:avLst/>
            <a:gdLst/>
            <a:ahLst/>
            <a:cxnLst/>
            <a:rect l="l" t="t" r="r" b="b"/>
            <a:pathLst>
              <a:path w="15308" h="18954" extrusionOk="0">
                <a:moveTo>
                  <a:pt x="206" y="1"/>
                </a:moveTo>
                <a:cubicBezTo>
                  <a:pt x="1" y="1"/>
                  <a:pt x="132" y="179"/>
                  <a:pt x="841" y="635"/>
                </a:cubicBezTo>
                <a:cubicBezTo>
                  <a:pt x="1017" y="732"/>
                  <a:pt x="5563" y="3093"/>
                  <a:pt x="8665" y="8615"/>
                </a:cubicBezTo>
                <a:cubicBezTo>
                  <a:pt x="11768" y="14137"/>
                  <a:pt x="13426" y="17942"/>
                  <a:pt x="14558" y="18820"/>
                </a:cubicBezTo>
                <a:cubicBezTo>
                  <a:pt x="14674" y="18912"/>
                  <a:pt x="14759" y="18954"/>
                  <a:pt x="14817" y="18954"/>
                </a:cubicBezTo>
                <a:cubicBezTo>
                  <a:pt x="15307" y="18954"/>
                  <a:pt x="13800" y="15867"/>
                  <a:pt x="12997" y="14312"/>
                </a:cubicBezTo>
                <a:cubicBezTo>
                  <a:pt x="12080" y="12576"/>
                  <a:pt x="10441" y="7932"/>
                  <a:pt x="9290" y="6118"/>
                </a:cubicBezTo>
                <a:cubicBezTo>
                  <a:pt x="8119" y="4322"/>
                  <a:pt x="5602" y="2781"/>
                  <a:pt x="4236" y="1766"/>
                </a:cubicBezTo>
                <a:cubicBezTo>
                  <a:pt x="3264" y="1086"/>
                  <a:pt x="711" y="1"/>
                  <a:pt x="206"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3"/>
          <p:cNvSpPr/>
          <p:nvPr/>
        </p:nvSpPr>
        <p:spPr>
          <a:xfrm rot="-947843" flipH="1">
            <a:off x="7116754" y="3615148"/>
            <a:ext cx="766224" cy="1714940"/>
          </a:xfrm>
          <a:custGeom>
            <a:avLst/>
            <a:gdLst/>
            <a:ahLst/>
            <a:cxnLst/>
            <a:rect l="l" t="t" r="r" b="b"/>
            <a:pathLst>
              <a:path w="11983" h="26820" extrusionOk="0">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3"/>
          <p:cNvSpPr/>
          <p:nvPr/>
        </p:nvSpPr>
        <p:spPr>
          <a:xfrm flipH="1">
            <a:off x="-264362" y="705725"/>
            <a:ext cx="1099639" cy="3053761"/>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3"/>
          <p:cNvSpPr/>
          <p:nvPr/>
        </p:nvSpPr>
        <p:spPr>
          <a:xfrm rot="2876189" flipH="1">
            <a:off x="16261" y="3858967"/>
            <a:ext cx="962943" cy="810279"/>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88D3">
              <a:alpha val="151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3"/>
          <p:cNvSpPr/>
          <p:nvPr/>
        </p:nvSpPr>
        <p:spPr>
          <a:xfrm rot="929600" flipH="1">
            <a:off x="-243561" y="4093335"/>
            <a:ext cx="1145950" cy="1283284"/>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3"/>
          <p:cNvSpPr/>
          <p:nvPr/>
        </p:nvSpPr>
        <p:spPr>
          <a:xfrm flipH="1">
            <a:off x="-43949" y="-128325"/>
            <a:ext cx="879234" cy="2018630"/>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3"/>
          <p:cNvSpPr txBox="1">
            <a:spLocks noGrp="1"/>
          </p:cNvSpPr>
          <p:nvPr>
            <p:ph type="ctrTitle"/>
          </p:nvPr>
        </p:nvSpPr>
        <p:spPr>
          <a:xfrm>
            <a:off x="141850" y="789139"/>
            <a:ext cx="4940100" cy="7338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64" name="Google Shape;964;p33"/>
          <p:cNvSpPr txBox="1">
            <a:spLocks noGrp="1"/>
          </p:cNvSpPr>
          <p:nvPr>
            <p:ph type="subTitle" idx="1"/>
          </p:nvPr>
        </p:nvSpPr>
        <p:spPr>
          <a:xfrm>
            <a:off x="871450" y="2320438"/>
            <a:ext cx="3480900" cy="112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65" name="Google Shape;965;p33"/>
          <p:cNvSpPr txBox="1"/>
          <p:nvPr/>
        </p:nvSpPr>
        <p:spPr>
          <a:xfrm>
            <a:off x="678550" y="3390038"/>
            <a:ext cx="3798300" cy="705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1200">
                <a:solidFill>
                  <a:schemeClr val="dk1"/>
                </a:solidFill>
                <a:latin typeface="Barlow Light"/>
                <a:ea typeface="Barlow Light"/>
                <a:cs typeface="Barlow Light"/>
                <a:sym typeface="Barlow Light"/>
              </a:rPr>
              <a:t>CREDITS: This presentation template was created by </a:t>
            </a:r>
            <a:r>
              <a:rPr lang="en" sz="1200" b="1">
                <a:solidFill>
                  <a:schemeClr val="dk1"/>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200">
                <a:solidFill>
                  <a:schemeClr val="dk1"/>
                </a:solidFill>
                <a:latin typeface="Barlow Light"/>
                <a:ea typeface="Barlow Light"/>
                <a:cs typeface="Barlow Light"/>
                <a:sym typeface="Barlow Light"/>
              </a:rPr>
              <a:t>, including icons by </a:t>
            </a:r>
            <a:r>
              <a:rPr lang="en" sz="1200" b="1">
                <a:solidFill>
                  <a:schemeClr val="dk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200">
                <a:solidFill>
                  <a:schemeClr val="dk1"/>
                </a:solidFill>
                <a:latin typeface="Barlow Light"/>
                <a:ea typeface="Barlow Light"/>
                <a:cs typeface="Barlow Light"/>
                <a:sym typeface="Barlow Light"/>
              </a:rPr>
              <a:t>, and infographics &amp; images by </a:t>
            </a:r>
            <a:r>
              <a:rPr lang="en" sz="1200" b="1">
                <a:solidFill>
                  <a:schemeClr val="dk1"/>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endParaRPr sz="1200" b="1">
              <a:solidFill>
                <a:schemeClr val="dk1"/>
              </a:solidFill>
              <a:latin typeface="Barlow"/>
              <a:ea typeface="Barlow"/>
              <a:cs typeface="Barlow"/>
              <a:sym typeface="Barlow"/>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p:cSld name="CUSTOM_14">
    <p:bg>
      <p:bgPr>
        <a:gradFill>
          <a:gsLst>
            <a:gs pos="0">
              <a:schemeClr val="dk2"/>
            </a:gs>
            <a:gs pos="100000">
              <a:schemeClr val="lt2"/>
            </a:gs>
          </a:gsLst>
          <a:lin ang="16198662" scaled="0"/>
        </a:gradFill>
        <a:effectLst/>
      </p:bgPr>
    </p:bg>
    <p:spTree>
      <p:nvGrpSpPr>
        <p:cNvPr id="1" name="Shape 966"/>
        <p:cNvGrpSpPr/>
        <p:nvPr/>
      </p:nvGrpSpPr>
      <p:grpSpPr>
        <a:xfrm>
          <a:off x="0" y="0"/>
          <a:ext cx="0" cy="0"/>
          <a:chOff x="0" y="0"/>
          <a:chExt cx="0" cy="0"/>
        </a:xfrm>
      </p:grpSpPr>
      <p:sp>
        <p:nvSpPr>
          <p:cNvPr id="967" name="Google Shape;967;p34"/>
          <p:cNvSpPr/>
          <p:nvPr/>
        </p:nvSpPr>
        <p:spPr>
          <a:xfrm rot="10800000" flipH="1">
            <a:off x="8381513" y="3429350"/>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4"/>
          <p:cNvSpPr/>
          <p:nvPr/>
        </p:nvSpPr>
        <p:spPr>
          <a:xfrm>
            <a:off x="8705813" y="23580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4"/>
          <p:cNvSpPr/>
          <p:nvPr/>
        </p:nvSpPr>
        <p:spPr>
          <a:xfrm rot="10800000">
            <a:off x="-7861" y="2307661"/>
            <a:ext cx="702233" cy="1950142"/>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4"/>
          <p:cNvSpPr/>
          <p:nvPr/>
        </p:nvSpPr>
        <p:spPr>
          <a:xfrm rot="10800000">
            <a:off x="-5637" y="3429350"/>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4"/>
          <p:cNvSpPr/>
          <p:nvPr/>
        </p:nvSpPr>
        <p:spPr>
          <a:xfrm flipH="1">
            <a:off x="774734" y="4593833"/>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4"/>
          <p:cNvSpPr/>
          <p:nvPr/>
        </p:nvSpPr>
        <p:spPr>
          <a:xfrm rot="10800000" flipH="1">
            <a:off x="-18632" y="-22910"/>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4"/>
          <p:cNvSpPr/>
          <p:nvPr/>
        </p:nvSpPr>
        <p:spPr>
          <a:xfrm rot="9829011">
            <a:off x="7737065" y="4612328"/>
            <a:ext cx="880547" cy="740974"/>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4"/>
          <p:cNvSpPr/>
          <p:nvPr/>
        </p:nvSpPr>
        <p:spPr>
          <a:xfrm rot="-9899975" flipH="1">
            <a:off x="8519425" y="-125508"/>
            <a:ext cx="697249" cy="780862"/>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5" name="Google Shape;975;p34"/>
          <p:cNvGrpSpPr/>
          <p:nvPr/>
        </p:nvGrpSpPr>
        <p:grpSpPr>
          <a:xfrm>
            <a:off x="-1134868" y="-1133248"/>
            <a:ext cx="2274300" cy="2274300"/>
            <a:chOff x="-1087568" y="-1126448"/>
            <a:chExt cx="2274300" cy="2274300"/>
          </a:xfrm>
        </p:grpSpPr>
        <p:sp>
          <p:nvSpPr>
            <p:cNvPr id="976" name="Google Shape;976;p34"/>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4"/>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4"/>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4"/>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0" name="Google Shape;980;p34"/>
          <p:cNvSpPr/>
          <p:nvPr/>
        </p:nvSpPr>
        <p:spPr>
          <a:xfrm>
            <a:off x="8880475" y="39192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4"/>
          <p:cNvSpPr/>
          <p:nvPr/>
        </p:nvSpPr>
        <p:spPr>
          <a:xfrm>
            <a:off x="8430249"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4"/>
          <p:cNvSpPr/>
          <p:nvPr/>
        </p:nvSpPr>
        <p:spPr>
          <a:xfrm rot="1705102" flipH="1">
            <a:off x="8518361" y="2682192"/>
            <a:ext cx="790824" cy="940802"/>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16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3" name="Google Shape;983;p34"/>
          <p:cNvGrpSpPr/>
          <p:nvPr/>
        </p:nvGrpSpPr>
        <p:grpSpPr>
          <a:xfrm>
            <a:off x="8020382" y="-1133248"/>
            <a:ext cx="2274300" cy="2274300"/>
            <a:chOff x="-1087568" y="-1126448"/>
            <a:chExt cx="2274300" cy="2274300"/>
          </a:xfrm>
        </p:grpSpPr>
        <p:sp>
          <p:nvSpPr>
            <p:cNvPr id="984" name="Google Shape;984;p34"/>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4"/>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4"/>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4"/>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8" name="Google Shape;988;p34"/>
          <p:cNvSpPr/>
          <p:nvPr/>
        </p:nvSpPr>
        <p:spPr>
          <a:xfrm>
            <a:off x="411875" y="4731343"/>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4"/>
          <p:cNvSpPr/>
          <p:nvPr/>
        </p:nvSpPr>
        <p:spPr>
          <a:xfrm>
            <a:off x="483400" y="960875"/>
            <a:ext cx="81175" cy="8114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4"/>
          <p:cNvSpPr/>
          <p:nvPr/>
        </p:nvSpPr>
        <p:spPr>
          <a:xfrm>
            <a:off x="805475" y="139463"/>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4"/>
          <p:cNvSpPr/>
          <p:nvPr/>
        </p:nvSpPr>
        <p:spPr>
          <a:xfrm>
            <a:off x="8614400" y="344656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4"/>
          <p:cNvSpPr/>
          <p:nvPr/>
        </p:nvSpPr>
        <p:spPr>
          <a:xfrm>
            <a:off x="8854011" y="1042033"/>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4"/>
          <p:cNvSpPr/>
          <p:nvPr/>
        </p:nvSpPr>
        <p:spPr>
          <a:xfrm>
            <a:off x="1683050" y="4755188"/>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4"/>
          <p:cNvSpPr/>
          <p:nvPr/>
        </p:nvSpPr>
        <p:spPr>
          <a:xfrm>
            <a:off x="302463" y="279448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1">
  <p:cSld name="TITLE_1">
    <p:bg>
      <p:bgPr>
        <a:gradFill>
          <a:gsLst>
            <a:gs pos="0">
              <a:schemeClr val="dk2"/>
            </a:gs>
            <a:gs pos="100000">
              <a:schemeClr val="lt2"/>
            </a:gs>
          </a:gsLst>
          <a:lin ang="5400700" scaled="0"/>
        </a:gradFill>
        <a:effectLst/>
      </p:bgPr>
    </p:bg>
    <p:spTree>
      <p:nvGrpSpPr>
        <p:cNvPr id="1" name="Shape 995"/>
        <p:cNvGrpSpPr/>
        <p:nvPr/>
      </p:nvGrpSpPr>
      <p:grpSpPr>
        <a:xfrm>
          <a:off x="0" y="0"/>
          <a:ext cx="0" cy="0"/>
          <a:chOff x="0" y="0"/>
          <a:chExt cx="0" cy="0"/>
        </a:xfrm>
      </p:grpSpPr>
      <p:sp>
        <p:nvSpPr>
          <p:cNvPr id="996" name="Google Shape;996;p35"/>
          <p:cNvSpPr/>
          <p:nvPr/>
        </p:nvSpPr>
        <p:spPr>
          <a:xfrm>
            <a:off x="8443992" y="840453"/>
            <a:ext cx="702233" cy="1950142"/>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5"/>
          <p:cNvSpPr/>
          <p:nvPr/>
        </p:nvSpPr>
        <p:spPr>
          <a:xfrm>
            <a:off x="7583971" y="4501660"/>
            <a:ext cx="880538" cy="74096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5"/>
          <p:cNvSpPr/>
          <p:nvPr/>
        </p:nvSpPr>
        <p:spPr>
          <a:xfrm rot="-929517">
            <a:off x="8446483" y="4481710"/>
            <a:ext cx="697261" cy="780876"/>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5"/>
          <p:cNvSpPr/>
          <p:nvPr/>
        </p:nvSpPr>
        <p:spPr>
          <a:xfrm>
            <a:off x="8336604" y="-184839"/>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5"/>
          <p:cNvSpPr/>
          <p:nvPr/>
        </p:nvSpPr>
        <p:spPr>
          <a:xfrm>
            <a:off x="26223" y="-22878"/>
            <a:ext cx="673666" cy="1085328"/>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5"/>
          <p:cNvSpPr/>
          <p:nvPr/>
        </p:nvSpPr>
        <p:spPr>
          <a:xfrm>
            <a:off x="-69881" y="3614958"/>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5"/>
          <p:cNvSpPr/>
          <p:nvPr/>
        </p:nvSpPr>
        <p:spPr>
          <a:xfrm>
            <a:off x="-31375" y="4461840"/>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5"/>
          <p:cNvSpPr/>
          <p:nvPr/>
        </p:nvSpPr>
        <p:spPr>
          <a:xfrm>
            <a:off x="-24181" y="-22898"/>
            <a:ext cx="702217" cy="2975656"/>
          </a:xfrm>
          <a:custGeom>
            <a:avLst/>
            <a:gdLst/>
            <a:ahLst/>
            <a:cxnLst/>
            <a:rect l="l" t="t" r="r" b="b"/>
            <a:pathLst>
              <a:path w="9601" h="40683" extrusionOk="0">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4" name="Google Shape;1004;p35"/>
          <p:cNvGrpSpPr/>
          <p:nvPr/>
        </p:nvGrpSpPr>
        <p:grpSpPr>
          <a:xfrm>
            <a:off x="-1087568" y="-1126448"/>
            <a:ext cx="2274300" cy="2274300"/>
            <a:chOff x="-1087568" y="-1126448"/>
            <a:chExt cx="2274300" cy="2274300"/>
          </a:xfrm>
        </p:grpSpPr>
        <p:sp>
          <p:nvSpPr>
            <p:cNvPr id="1005" name="Google Shape;1005;p35"/>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5"/>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5"/>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5"/>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9" name="Google Shape;1009;p35"/>
          <p:cNvGrpSpPr/>
          <p:nvPr/>
        </p:nvGrpSpPr>
        <p:grpSpPr>
          <a:xfrm>
            <a:off x="8000382" y="4004977"/>
            <a:ext cx="2274300" cy="2274300"/>
            <a:chOff x="-1087568" y="-1126448"/>
            <a:chExt cx="2274300" cy="2274300"/>
          </a:xfrm>
        </p:grpSpPr>
        <p:sp>
          <p:nvSpPr>
            <p:cNvPr id="1010" name="Google Shape;1010;p35"/>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5"/>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5"/>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5"/>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4" name="Google Shape;1014;p35"/>
          <p:cNvSpPr/>
          <p:nvPr/>
        </p:nvSpPr>
        <p:spPr>
          <a:xfrm>
            <a:off x="855300" y="1465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5"/>
          <p:cNvSpPr/>
          <p:nvPr/>
        </p:nvSpPr>
        <p:spPr>
          <a:xfrm>
            <a:off x="8874400" y="39192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5"/>
          <p:cNvSpPr/>
          <p:nvPr/>
        </p:nvSpPr>
        <p:spPr>
          <a:xfrm>
            <a:off x="327950" y="4402825"/>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5"/>
          <p:cNvSpPr/>
          <p:nvPr/>
        </p:nvSpPr>
        <p:spPr>
          <a:xfrm>
            <a:off x="442100" y="48421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5"/>
          <p:cNvSpPr/>
          <p:nvPr/>
        </p:nvSpPr>
        <p:spPr>
          <a:xfrm>
            <a:off x="8699738" y="23580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5"/>
          <p:cNvSpPr/>
          <p:nvPr/>
        </p:nvSpPr>
        <p:spPr>
          <a:xfrm>
            <a:off x="125200" y="17581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5"/>
          <p:cNvSpPr/>
          <p:nvPr/>
        </p:nvSpPr>
        <p:spPr>
          <a:xfrm>
            <a:off x="8424174"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5"/>
          <p:cNvSpPr/>
          <p:nvPr/>
        </p:nvSpPr>
        <p:spPr>
          <a:xfrm>
            <a:off x="8608325" y="344656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5"/>
          <p:cNvSpPr/>
          <p:nvPr/>
        </p:nvSpPr>
        <p:spPr>
          <a:xfrm>
            <a:off x="8920738"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5"/>
          <p:cNvSpPr/>
          <p:nvPr/>
        </p:nvSpPr>
        <p:spPr>
          <a:xfrm>
            <a:off x="78863" y="380153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5"/>
          <p:cNvSpPr/>
          <p:nvPr/>
        </p:nvSpPr>
        <p:spPr>
          <a:xfrm>
            <a:off x="2553123" y="481462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5"/>
          <p:cNvSpPr/>
          <p:nvPr/>
        </p:nvSpPr>
        <p:spPr>
          <a:xfrm>
            <a:off x="7357023" y="1261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2">
  <p:cSld name="CUSTOM_8_1_1">
    <p:bg>
      <p:bgPr>
        <a:gradFill>
          <a:gsLst>
            <a:gs pos="0">
              <a:schemeClr val="dk2"/>
            </a:gs>
            <a:gs pos="100000">
              <a:schemeClr val="lt2"/>
            </a:gs>
          </a:gsLst>
          <a:lin ang="18900732" scaled="0"/>
        </a:gradFill>
        <a:effectLst/>
      </p:bgPr>
    </p:bg>
    <p:spTree>
      <p:nvGrpSpPr>
        <p:cNvPr id="1" name="Shape 1026"/>
        <p:cNvGrpSpPr/>
        <p:nvPr/>
      </p:nvGrpSpPr>
      <p:grpSpPr>
        <a:xfrm>
          <a:off x="0" y="0"/>
          <a:ext cx="0" cy="0"/>
          <a:chOff x="0" y="0"/>
          <a:chExt cx="0" cy="0"/>
        </a:xfrm>
      </p:grpSpPr>
      <p:sp>
        <p:nvSpPr>
          <p:cNvPr id="1027" name="Google Shape;1027;p36"/>
          <p:cNvSpPr/>
          <p:nvPr/>
        </p:nvSpPr>
        <p:spPr>
          <a:xfrm>
            <a:off x="6707050" y="2554322"/>
            <a:ext cx="26641" cy="29978"/>
          </a:xfrm>
          <a:custGeom>
            <a:avLst/>
            <a:gdLst/>
            <a:ahLst/>
            <a:cxnLst/>
            <a:rect l="l" t="t" r="r" b="b"/>
            <a:pathLst>
              <a:path w="423" h="476" extrusionOk="0">
                <a:moveTo>
                  <a:pt x="1" y="1"/>
                </a:moveTo>
                <a:lnTo>
                  <a:pt x="1" y="475"/>
                </a:lnTo>
                <a:lnTo>
                  <a:pt x="277" y="475"/>
                </a:lnTo>
                <a:cubicBezTo>
                  <a:pt x="354" y="475"/>
                  <a:pt x="422" y="407"/>
                  <a:pt x="422" y="330"/>
                </a:cubicBezTo>
                <a:lnTo>
                  <a:pt x="422" y="1"/>
                </a:lnTo>
                <a:close/>
              </a:path>
            </a:pathLst>
          </a:custGeom>
          <a:solidFill>
            <a:srgbClr val="132B5F">
              <a:alpha val="28000"/>
            </a:srgbClr>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8" name="Google Shape;1028;p36"/>
          <p:cNvSpPr/>
          <p:nvPr/>
        </p:nvSpPr>
        <p:spPr>
          <a:xfrm flipH="1">
            <a:off x="71330" y="488492"/>
            <a:ext cx="5223" cy="36560"/>
          </a:xfrm>
          <a:custGeom>
            <a:avLst/>
            <a:gdLst/>
            <a:ahLst/>
            <a:cxnLst/>
            <a:rect l="l" t="t" r="r" b="b"/>
            <a:pathLst>
              <a:path w="32" h="224" extrusionOk="0">
                <a:moveTo>
                  <a:pt x="32" y="0"/>
                </a:moveTo>
                <a:cubicBezTo>
                  <a:pt x="9" y="45"/>
                  <a:pt x="0" y="90"/>
                  <a:pt x="0" y="121"/>
                </a:cubicBezTo>
                <a:cubicBezTo>
                  <a:pt x="0" y="161"/>
                  <a:pt x="9" y="192"/>
                  <a:pt x="32" y="224"/>
                </a:cubicBezTo>
                <a:lnTo>
                  <a:pt x="32" y="0"/>
                </a:lnTo>
                <a:close/>
              </a:path>
            </a:pathLst>
          </a:custGeom>
          <a:solidFill>
            <a:srgbClr val="060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29" name="Google Shape;1029;p36"/>
          <p:cNvSpPr/>
          <p:nvPr/>
        </p:nvSpPr>
        <p:spPr>
          <a:xfrm flipH="1">
            <a:off x="-7861" y="840453"/>
            <a:ext cx="702233" cy="1950142"/>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6"/>
          <p:cNvSpPr/>
          <p:nvPr/>
        </p:nvSpPr>
        <p:spPr>
          <a:xfrm flipH="1">
            <a:off x="673855" y="4501660"/>
            <a:ext cx="880538" cy="74096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6"/>
          <p:cNvSpPr/>
          <p:nvPr/>
        </p:nvSpPr>
        <p:spPr>
          <a:xfrm rot="929517" flipH="1">
            <a:off x="-5379" y="4481710"/>
            <a:ext cx="697261" cy="780876"/>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6"/>
          <p:cNvSpPr/>
          <p:nvPr/>
        </p:nvSpPr>
        <p:spPr>
          <a:xfrm flipH="1">
            <a:off x="-5637" y="-184839"/>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6"/>
          <p:cNvSpPr/>
          <p:nvPr/>
        </p:nvSpPr>
        <p:spPr>
          <a:xfrm flipH="1">
            <a:off x="8438476" y="-22878"/>
            <a:ext cx="673666" cy="1085328"/>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6"/>
          <p:cNvSpPr/>
          <p:nvPr/>
        </p:nvSpPr>
        <p:spPr>
          <a:xfrm flipH="1">
            <a:off x="8636234" y="3614958"/>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flipH="1">
            <a:off x="8467543" y="4461840"/>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flipH="1">
            <a:off x="8460328" y="-22898"/>
            <a:ext cx="702217" cy="2975656"/>
          </a:xfrm>
          <a:custGeom>
            <a:avLst/>
            <a:gdLst/>
            <a:ahLst/>
            <a:cxnLst/>
            <a:rect l="l" t="t" r="r" b="b"/>
            <a:pathLst>
              <a:path w="9601" h="40683" extrusionOk="0">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7" name="Google Shape;1037;p36"/>
          <p:cNvGrpSpPr/>
          <p:nvPr/>
        </p:nvGrpSpPr>
        <p:grpSpPr>
          <a:xfrm flipH="1">
            <a:off x="7951632" y="-1126448"/>
            <a:ext cx="2274300" cy="2274300"/>
            <a:chOff x="-1087568" y="-1126448"/>
            <a:chExt cx="2274300" cy="2274300"/>
          </a:xfrm>
        </p:grpSpPr>
        <p:sp>
          <p:nvSpPr>
            <p:cNvPr id="1038" name="Google Shape;1038;p36"/>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6"/>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6"/>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6"/>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36"/>
          <p:cNvGrpSpPr/>
          <p:nvPr/>
        </p:nvGrpSpPr>
        <p:grpSpPr>
          <a:xfrm flipH="1">
            <a:off x="-1136318" y="4004977"/>
            <a:ext cx="2274300" cy="2274300"/>
            <a:chOff x="-1087568" y="-1126448"/>
            <a:chExt cx="2274300" cy="2274300"/>
          </a:xfrm>
        </p:grpSpPr>
        <p:sp>
          <p:nvSpPr>
            <p:cNvPr id="1043" name="Google Shape;1043;p36"/>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6"/>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6"/>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6"/>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7" name="Google Shape;1047;p36"/>
          <p:cNvSpPr/>
          <p:nvPr/>
        </p:nvSpPr>
        <p:spPr>
          <a:xfrm flipH="1">
            <a:off x="8092314" y="1465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6"/>
          <p:cNvSpPr/>
          <p:nvPr/>
        </p:nvSpPr>
        <p:spPr>
          <a:xfrm flipH="1">
            <a:off x="111264" y="39192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6"/>
          <p:cNvSpPr/>
          <p:nvPr/>
        </p:nvSpPr>
        <p:spPr>
          <a:xfrm flipH="1">
            <a:off x="470014" y="158261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6"/>
          <p:cNvSpPr/>
          <p:nvPr/>
        </p:nvSpPr>
        <p:spPr>
          <a:xfrm flipH="1">
            <a:off x="8781413" y="2107750"/>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6"/>
          <p:cNvSpPr/>
          <p:nvPr/>
        </p:nvSpPr>
        <p:spPr>
          <a:xfrm flipH="1">
            <a:off x="8636238" y="48421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6"/>
          <p:cNvSpPr/>
          <p:nvPr/>
        </p:nvSpPr>
        <p:spPr>
          <a:xfrm flipH="1">
            <a:off x="247877" y="23580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6"/>
          <p:cNvSpPr/>
          <p:nvPr/>
        </p:nvSpPr>
        <p:spPr>
          <a:xfrm flipH="1">
            <a:off x="8953138" y="17581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6"/>
          <p:cNvSpPr/>
          <p:nvPr/>
        </p:nvSpPr>
        <p:spPr>
          <a:xfrm flipH="1">
            <a:off x="594661"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6"/>
          <p:cNvSpPr/>
          <p:nvPr/>
        </p:nvSpPr>
        <p:spPr>
          <a:xfrm flipH="1">
            <a:off x="470013" y="344656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6"/>
          <p:cNvSpPr/>
          <p:nvPr/>
        </p:nvSpPr>
        <p:spPr>
          <a:xfrm flipH="1">
            <a:off x="157601"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6"/>
          <p:cNvSpPr/>
          <p:nvPr/>
        </p:nvSpPr>
        <p:spPr>
          <a:xfrm flipH="1">
            <a:off x="8906802" y="380153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6"/>
          <p:cNvSpPr/>
          <p:nvPr/>
        </p:nvSpPr>
        <p:spPr>
          <a:xfrm flipH="1">
            <a:off x="7251873" y="4792508"/>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6"/>
          <p:cNvSpPr/>
          <p:nvPr/>
        </p:nvSpPr>
        <p:spPr>
          <a:xfrm flipH="1">
            <a:off x="1661823" y="1261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ackground 3">
  <p:cSld name="CUSTOM_8_2">
    <p:bg>
      <p:bgPr>
        <a:gradFill>
          <a:gsLst>
            <a:gs pos="0">
              <a:schemeClr val="dk2"/>
            </a:gs>
            <a:gs pos="100000">
              <a:schemeClr val="lt2"/>
            </a:gs>
          </a:gsLst>
          <a:lin ang="5400700" scaled="0"/>
        </a:gradFill>
        <a:effectLst/>
      </p:bgPr>
    </p:bg>
    <p:spTree>
      <p:nvGrpSpPr>
        <p:cNvPr id="1" name="Shape 1060"/>
        <p:cNvGrpSpPr/>
        <p:nvPr/>
      </p:nvGrpSpPr>
      <p:grpSpPr>
        <a:xfrm>
          <a:off x="0" y="0"/>
          <a:ext cx="0" cy="0"/>
          <a:chOff x="0" y="0"/>
          <a:chExt cx="0" cy="0"/>
        </a:xfrm>
      </p:grpSpPr>
      <p:sp>
        <p:nvSpPr>
          <p:cNvPr id="1061" name="Google Shape;1061;p37"/>
          <p:cNvSpPr/>
          <p:nvPr/>
        </p:nvSpPr>
        <p:spPr>
          <a:xfrm rot="-5400000">
            <a:off x="7775776" y="779191"/>
            <a:ext cx="1042631" cy="877333"/>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7"/>
          <p:cNvSpPr/>
          <p:nvPr/>
        </p:nvSpPr>
        <p:spPr>
          <a:xfrm rot="-5400000">
            <a:off x="3583353" y="-4150160"/>
            <a:ext cx="1840383"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7"/>
          <p:cNvSpPr/>
          <p:nvPr/>
        </p:nvSpPr>
        <p:spPr>
          <a:xfrm rot="-6329527">
            <a:off x="8219975" y="-295336"/>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7"/>
          <p:cNvSpPr/>
          <p:nvPr/>
        </p:nvSpPr>
        <p:spPr>
          <a:xfrm rot="-5400000">
            <a:off x="259780" y="-555938"/>
            <a:ext cx="816402" cy="1874373"/>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7"/>
          <p:cNvSpPr/>
          <p:nvPr/>
        </p:nvSpPr>
        <p:spPr>
          <a:xfrm rot="-538079">
            <a:off x="8437704" y="1391351"/>
            <a:ext cx="1019033" cy="857448"/>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7"/>
          <p:cNvSpPr/>
          <p:nvPr/>
        </p:nvSpPr>
        <p:spPr>
          <a:xfrm rot="-9560681">
            <a:off x="2271856" y="-161951"/>
            <a:ext cx="801760" cy="67467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7"/>
          <p:cNvSpPr/>
          <p:nvPr/>
        </p:nvSpPr>
        <p:spPr>
          <a:xfrm rot="5400000">
            <a:off x="282534" y="3466895"/>
            <a:ext cx="1042631" cy="877333"/>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7"/>
          <p:cNvSpPr/>
          <p:nvPr/>
        </p:nvSpPr>
        <p:spPr>
          <a:xfrm rot="5400000">
            <a:off x="3677205" y="-18397"/>
            <a:ext cx="1840383"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7"/>
          <p:cNvSpPr/>
          <p:nvPr/>
        </p:nvSpPr>
        <p:spPr>
          <a:xfrm rot="4470473">
            <a:off x="-168950" y="4243067"/>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7"/>
          <p:cNvSpPr/>
          <p:nvPr/>
        </p:nvSpPr>
        <p:spPr>
          <a:xfrm rot="5400000">
            <a:off x="8024759" y="3804984"/>
            <a:ext cx="816402" cy="1874373"/>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7"/>
          <p:cNvSpPr/>
          <p:nvPr/>
        </p:nvSpPr>
        <p:spPr>
          <a:xfrm rot="10261921">
            <a:off x="-355796" y="2874620"/>
            <a:ext cx="1019033" cy="857448"/>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7"/>
          <p:cNvSpPr/>
          <p:nvPr/>
        </p:nvSpPr>
        <p:spPr>
          <a:xfrm rot="1239319">
            <a:off x="6027326" y="4610694"/>
            <a:ext cx="801760" cy="67467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3" name="Google Shape;1073;p37"/>
          <p:cNvGrpSpPr/>
          <p:nvPr/>
        </p:nvGrpSpPr>
        <p:grpSpPr>
          <a:xfrm>
            <a:off x="-1074487" y="-989812"/>
            <a:ext cx="11292974" cy="7049036"/>
            <a:chOff x="-1074487" y="-989812"/>
            <a:chExt cx="11292974" cy="7049036"/>
          </a:xfrm>
        </p:grpSpPr>
        <p:grpSp>
          <p:nvGrpSpPr>
            <p:cNvPr id="1074" name="Google Shape;1074;p37"/>
            <p:cNvGrpSpPr/>
            <p:nvPr/>
          </p:nvGrpSpPr>
          <p:grpSpPr>
            <a:xfrm>
              <a:off x="7476363" y="3317101"/>
              <a:ext cx="2742124" cy="2742124"/>
              <a:chOff x="-1087568" y="-1126448"/>
              <a:chExt cx="2274300" cy="2274300"/>
            </a:xfrm>
          </p:grpSpPr>
          <p:sp>
            <p:nvSpPr>
              <p:cNvPr id="1075" name="Google Shape;1075;p37"/>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7"/>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7"/>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7"/>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9" name="Google Shape;1079;p37"/>
            <p:cNvGrpSpPr/>
            <p:nvPr/>
          </p:nvGrpSpPr>
          <p:grpSpPr>
            <a:xfrm>
              <a:off x="-1074487" y="-989812"/>
              <a:ext cx="2742124" cy="2742124"/>
              <a:chOff x="-1087568" y="-1126448"/>
              <a:chExt cx="2274300" cy="2274300"/>
            </a:xfrm>
          </p:grpSpPr>
          <p:sp>
            <p:nvSpPr>
              <p:cNvPr id="1080" name="Google Shape;1080;p37"/>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7"/>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7"/>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7"/>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84" name="Google Shape;1084;p37"/>
          <p:cNvSpPr/>
          <p:nvPr/>
        </p:nvSpPr>
        <p:spPr>
          <a:xfrm flipH="1">
            <a:off x="7667675" y="3716438"/>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7"/>
          <p:cNvSpPr/>
          <p:nvPr/>
        </p:nvSpPr>
        <p:spPr>
          <a:xfrm flipH="1">
            <a:off x="279638" y="273438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7"/>
          <p:cNvSpPr/>
          <p:nvPr/>
        </p:nvSpPr>
        <p:spPr>
          <a:xfrm flipH="1">
            <a:off x="575669" y="358675"/>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7"/>
          <p:cNvSpPr/>
          <p:nvPr/>
        </p:nvSpPr>
        <p:spPr>
          <a:xfrm flipH="1">
            <a:off x="624450" y="15980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7"/>
          <p:cNvSpPr/>
          <p:nvPr/>
        </p:nvSpPr>
        <p:spPr>
          <a:xfrm flipH="1">
            <a:off x="562260"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7"/>
          <p:cNvSpPr/>
          <p:nvPr/>
        </p:nvSpPr>
        <p:spPr>
          <a:xfrm flipH="1">
            <a:off x="125199"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7"/>
          <p:cNvSpPr/>
          <p:nvPr/>
        </p:nvSpPr>
        <p:spPr>
          <a:xfrm flipH="1">
            <a:off x="8668575" y="37410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7"/>
          <p:cNvSpPr/>
          <p:nvPr/>
        </p:nvSpPr>
        <p:spPr>
          <a:xfrm flipH="1">
            <a:off x="2410371" y="34327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7"/>
          <p:cNvSpPr/>
          <p:nvPr/>
        </p:nvSpPr>
        <p:spPr>
          <a:xfrm flipH="1">
            <a:off x="7294602" y="491803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7"/>
          <p:cNvSpPr/>
          <p:nvPr/>
        </p:nvSpPr>
        <p:spPr>
          <a:xfrm flipH="1">
            <a:off x="8288794" y="4402838"/>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7"/>
          <p:cNvSpPr/>
          <p:nvPr/>
        </p:nvSpPr>
        <p:spPr>
          <a:xfrm flipH="1">
            <a:off x="8337588" y="740638"/>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7"/>
          <p:cNvSpPr/>
          <p:nvPr/>
        </p:nvSpPr>
        <p:spPr>
          <a:xfrm flipH="1">
            <a:off x="7858427" y="29868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7"/>
          <p:cNvSpPr/>
          <p:nvPr/>
        </p:nvSpPr>
        <p:spPr>
          <a:xfrm flipH="1">
            <a:off x="8856485" y="436088"/>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100"/>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1101"/>
        <p:cNvGrpSpPr/>
        <p:nvPr/>
      </p:nvGrpSpPr>
      <p:grpSpPr>
        <a:xfrm>
          <a:off x="0" y="0"/>
          <a:ext cx="0" cy="0"/>
          <a:chOff x="0" y="0"/>
          <a:chExt cx="0" cy="0"/>
        </a:xfrm>
      </p:grpSpPr>
      <p:sp>
        <p:nvSpPr>
          <p:cNvPr id="1102" name="Google Shape;1102;p40"/>
          <p:cNvSpPr txBox="1">
            <a:spLocks noGrp="1"/>
          </p:cNvSpPr>
          <p:nvPr>
            <p:ph type="title"/>
          </p:nvPr>
        </p:nvSpPr>
        <p:spPr>
          <a:xfrm>
            <a:off x="1048350" y="323850"/>
            <a:ext cx="70473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chemeClr val="dk2"/>
            </a:gs>
            <a:gs pos="100000">
              <a:schemeClr val="lt2"/>
            </a:gs>
          </a:gsLst>
          <a:lin ang="16200038" scaled="0"/>
        </a:gradFill>
        <a:effectLst/>
      </p:bgPr>
    </p:bg>
    <p:spTree>
      <p:nvGrpSpPr>
        <p:cNvPr id="1" name="Shape 94"/>
        <p:cNvGrpSpPr/>
        <p:nvPr/>
      </p:nvGrpSpPr>
      <p:grpSpPr>
        <a:xfrm>
          <a:off x="0" y="0"/>
          <a:ext cx="0" cy="0"/>
          <a:chOff x="0" y="0"/>
          <a:chExt cx="0" cy="0"/>
        </a:xfrm>
      </p:grpSpPr>
      <p:sp>
        <p:nvSpPr>
          <p:cNvPr id="95" name="Google Shape;95;p5"/>
          <p:cNvSpPr txBox="1">
            <a:spLocks noGrp="1"/>
          </p:cNvSpPr>
          <p:nvPr>
            <p:ph type="subTitle" idx="1"/>
          </p:nvPr>
        </p:nvSpPr>
        <p:spPr>
          <a:xfrm>
            <a:off x="1006338" y="2420600"/>
            <a:ext cx="3269700" cy="52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6" name="Google Shape;96;p5"/>
          <p:cNvSpPr txBox="1">
            <a:spLocks noGrp="1"/>
          </p:cNvSpPr>
          <p:nvPr>
            <p:ph type="subTitle" idx="2"/>
          </p:nvPr>
        </p:nvSpPr>
        <p:spPr>
          <a:xfrm>
            <a:off x="1272600" y="2800150"/>
            <a:ext cx="2737200" cy="81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7" name="Google Shape;97;p5"/>
          <p:cNvSpPr txBox="1">
            <a:spLocks noGrp="1"/>
          </p:cNvSpPr>
          <p:nvPr>
            <p:ph type="title"/>
          </p:nvPr>
        </p:nvSpPr>
        <p:spPr>
          <a:xfrm>
            <a:off x="716800" y="45727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8" name="Google Shape;98;p5"/>
          <p:cNvSpPr txBox="1">
            <a:spLocks noGrp="1"/>
          </p:cNvSpPr>
          <p:nvPr>
            <p:ph type="subTitle" idx="3"/>
          </p:nvPr>
        </p:nvSpPr>
        <p:spPr>
          <a:xfrm>
            <a:off x="4867963" y="2420600"/>
            <a:ext cx="3269700" cy="52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9" name="Google Shape;99;p5"/>
          <p:cNvSpPr txBox="1">
            <a:spLocks noGrp="1"/>
          </p:cNvSpPr>
          <p:nvPr>
            <p:ph type="subTitle" idx="4"/>
          </p:nvPr>
        </p:nvSpPr>
        <p:spPr>
          <a:xfrm>
            <a:off x="5134225" y="2800150"/>
            <a:ext cx="2737200" cy="81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0" name="Google Shape;100;p5"/>
          <p:cNvSpPr/>
          <p:nvPr/>
        </p:nvSpPr>
        <p:spPr>
          <a:xfrm>
            <a:off x="1340206" y="260785"/>
            <a:ext cx="11424" cy="7332"/>
          </a:xfrm>
          <a:custGeom>
            <a:avLst/>
            <a:gdLst/>
            <a:ahLst/>
            <a:cxnLst/>
            <a:rect l="l" t="t" r="r" b="b"/>
            <a:pathLst>
              <a:path w="201" h="129" extrusionOk="0">
                <a:moveTo>
                  <a:pt x="1" y="1"/>
                </a:moveTo>
                <a:lnTo>
                  <a:pt x="1" y="1"/>
                </a:lnTo>
                <a:cubicBezTo>
                  <a:pt x="67" y="42"/>
                  <a:pt x="139" y="83"/>
                  <a:pt x="200" y="129"/>
                </a:cubicBezTo>
                <a:cubicBezTo>
                  <a:pt x="139" y="83"/>
                  <a:pt x="72" y="42"/>
                  <a:pt x="1"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1233578" y="226795"/>
            <a:ext cx="7900" cy="625"/>
          </a:xfrm>
          <a:custGeom>
            <a:avLst/>
            <a:gdLst/>
            <a:ahLst/>
            <a:cxnLst/>
            <a:rect l="l" t="t" r="r" b="b"/>
            <a:pathLst>
              <a:path w="139" h="11" extrusionOk="0">
                <a:moveTo>
                  <a:pt x="0" y="1"/>
                </a:moveTo>
                <a:cubicBezTo>
                  <a:pt x="38" y="5"/>
                  <a:pt x="80" y="6"/>
                  <a:pt x="117" y="9"/>
                </a:cubicBezTo>
                <a:lnTo>
                  <a:pt x="117" y="9"/>
                </a:lnTo>
                <a:cubicBezTo>
                  <a:pt x="75" y="4"/>
                  <a:pt x="40" y="1"/>
                  <a:pt x="0" y="1"/>
                </a:cubicBezTo>
                <a:close/>
                <a:moveTo>
                  <a:pt x="117" y="9"/>
                </a:moveTo>
                <a:cubicBezTo>
                  <a:pt x="124" y="9"/>
                  <a:pt x="131" y="10"/>
                  <a:pt x="138" y="11"/>
                </a:cubicBezTo>
                <a:cubicBezTo>
                  <a:pt x="131" y="10"/>
                  <a:pt x="124" y="9"/>
                  <a:pt x="117" y="9"/>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1328611" y="254419"/>
            <a:ext cx="8468" cy="4718"/>
          </a:xfrm>
          <a:custGeom>
            <a:avLst/>
            <a:gdLst/>
            <a:ahLst/>
            <a:cxnLst/>
            <a:rect l="l" t="t" r="r" b="b"/>
            <a:pathLst>
              <a:path w="149" h="83" extrusionOk="0">
                <a:moveTo>
                  <a:pt x="0" y="1"/>
                </a:moveTo>
                <a:cubicBezTo>
                  <a:pt x="51" y="26"/>
                  <a:pt x="97" y="52"/>
                  <a:pt x="148" y="82"/>
                </a:cubicBezTo>
                <a:cubicBezTo>
                  <a:pt x="102" y="52"/>
                  <a:pt x="51" y="26"/>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1352426" y="268344"/>
            <a:ext cx="10230" cy="7332"/>
          </a:xfrm>
          <a:custGeom>
            <a:avLst/>
            <a:gdLst/>
            <a:ahLst/>
            <a:cxnLst/>
            <a:rect l="l" t="t" r="r" b="b"/>
            <a:pathLst>
              <a:path w="180" h="129" extrusionOk="0">
                <a:moveTo>
                  <a:pt x="0" y="1"/>
                </a:moveTo>
                <a:cubicBezTo>
                  <a:pt x="62" y="47"/>
                  <a:pt x="118" y="88"/>
                  <a:pt x="179" y="129"/>
                </a:cubicBezTo>
                <a:cubicBezTo>
                  <a:pt x="118" y="88"/>
                  <a:pt x="57" y="42"/>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1261201" y="230319"/>
            <a:ext cx="7900" cy="1762"/>
          </a:xfrm>
          <a:custGeom>
            <a:avLst/>
            <a:gdLst/>
            <a:ahLst/>
            <a:cxnLst/>
            <a:rect l="l" t="t" r="r" b="b"/>
            <a:pathLst>
              <a:path w="139" h="31" extrusionOk="0">
                <a:moveTo>
                  <a:pt x="0" y="0"/>
                </a:moveTo>
                <a:cubicBezTo>
                  <a:pt x="46" y="5"/>
                  <a:pt x="97" y="21"/>
                  <a:pt x="138" y="31"/>
                </a:cubicBezTo>
                <a:cubicBezTo>
                  <a:pt x="97" y="21"/>
                  <a:pt x="46" y="5"/>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1247503" y="228273"/>
            <a:ext cx="7900" cy="909"/>
          </a:xfrm>
          <a:custGeom>
            <a:avLst/>
            <a:gdLst/>
            <a:ahLst/>
            <a:cxnLst/>
            <a:rect l="l" t="t" r="r" b="b"/>
            <a:pathLst>
              <a:path w="139" h="16" extrusionOk="0">
                <a:moveTo>
                  <a:pt x="1" y="0"/>
                </a:moveTo>
                <a:lnTo>
                  <a:pt x="139" y="16"/>
                </a:ln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1274274" y="233218"/>
            <a:ext cx="11651" cy="3240"/>
          </a:xfrm>
          <a:custGeom>
            <a:avLst/>
            <a:gdLst/>
            <a:ahLst/>
            <a:cxnLst/>
            <a:rect l="l" t="t" r="r" b="b"/>
            <a:pathLst>
              <a:path w="205" h="57" extrusionOk="0">
                <a:moveTo>
                  <a:pt x="0" y="0"/>
                </a:moveTo>
                <a:cubicBezTo>
                  <a:pt x="72" y="21"/>
                  <a:pt x="133" y="41"/>
                  <a:pt x="205" y="56"/>
                </a:cubicBezTo>
                <a:cubicBezTo>
                  <a:pt x="138" y="41"/>
                  <a:pt x="72" y="21"/>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1316959" y="248621"/>
            <a:ext cx="7332" cy="3524"/>
          </a:xfrm>
          <a:custGeom>
            <a:avLst/>
            <a:gdLst/>
            <a:ahLst/>
            <a:cxnLst/>
            <a:rect l="l" t="t" r="r" b="b"/>
            <a:pathLst>
              <a:path w="129" h="62" extrusionOk="0">
                <a:moveTo>
                  <a:pt x="1" y="0"/>
                </a:moveTo>
                <a:cubicBezTo>
                  <a:pt x="47" y="16"/>
                  <a:pt x="88" y="36"/>
                  <a:pt x="128" y="62"/>
                </a:cubicBezTo>
                <a:cubicBezTo>
                  <a:pt x="88" y="36"/>
                  <a:pt x="47" y="1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1290245" y="237879"/>
            <a:ext cx="9037" cy="3524"/>
          </a:xfrm>
          <a:custGeom>
            <a:avLst/>
            <a:gdLst/>
            <a:ahLst/>
            <a:cxnLst/>
            <a:rect l="l" t="t" r="r" b="b"/>
            <a:pathLst>
              <a:path w="159" h="62" extrusionOk="0">
                <a:moveTo>
                  <a:pt x="0" y="0"/>
                </a:moveTo>
                <a:lnTo>
                  <a:pt x="0" y="0"/>
                </a:lnTo>
                <a:cubicBezTo>
                  <a:pt x="51" y="20"/>
                  <a:pt x="108" y="41"/>
                  <a:pt x="159" y="61"/>
                </a:cubicBezTo>
                <a:cubicBezTo>
                  <a:pt x="108" y="41"/>
                  <a:pt x="57" y="20"/>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1304455" y="243108"/>
            <a:ext cx="7332" cy="2956"/>
          </a:xfrm>
          <a:custGeom>
            <a:avLst/>
            <a:gdLst/>
            <a:ahLst/>
            <a:cxnLst/>
            <a:rect l="l" t="t" r="r" b="b"/>
            <a:pathLst>
              <a:path w="129" h="52" extrusionOk="0">
                <a:moveTo>
                  <a:pt x="1" y="0"/>
                </a:moveTo>
                <a:cubicBezTo>
                  <a:pt x="42" y="21"/>
                  <a:pt x="88" y="36"/>
                  <a:pt x="129" y="51"/>
                </a:cubicBezTo>
                <a:cubicBezTo>
                  <a:pt x="88" y="36"/>
                  <a:pt x="42" y="21"/>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1217266" y="225942"/>
            <a:ext cx="10230" cy="341"/>
          </a:xfrm>
          <a:custGeom>
            <a:avLst/>
            <a:gdLst/>
            <a:ahLst/>
            <a:cxnLst/>
            <a:rect l="l" t="t" r="r" b="b"/>
            <a:pathLst>
              <a:path w="180" h="6" extrusionOk="0">
                <a:moveTo>
                  <a:pt x="1" y="0"/>
                </a:moveTo>
                <a:cubicBezTo>
                  <a:pt x="62" y="0"/>
                  <a:pt x="119" y="0"/>
                  <a:pt x="180" y="6"/>
                </a:cubicBezTo>
                <a:cubicBezTo>
                  <a:pt x="119" y="0"/>
                  <a:pt x="62" y="0"/>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1351573" y="268060"/>
            <a:ext cx="909" cy="341"/>
          </a:xfrm>
          <a:custGeom>
            <a:avLst/>
            <a:gdLst/>
            <a:ahLst/>
            <a:cxnLst/>
            <a:rect l="l" t="t" r="r" b="b"/>
            <a:pathLst>
              <a:path w="16" h="6" extrusionOk="0">
                <a:moveTo>
                  <a:pt x="0" y="1"/>
                </a:moveTo>
                <a:cubicBezTo>
                  <a:pt x="5" y="1"/>
                  <a:pt x="5" y="6"/>
                  <a:pt x="15" y="6"/>
                </a:cubicBezTo>
                <a:cubicBezTo>
                  <a:pt x="5" y="1"/>
                  <a:pt x="5" y="1"/>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1312014" y="246291"/>
            <a:ext cx="5001" cy="2387"/>
          </a:xfrm>
          <a:custGeom>
            <a:avLst/>
            <a:gdLst/>
            <a:ahLst/>
            <a:cxnLst/>
            <a:rect l="l" t="t" r="r" b="b"/>
            <a:pathLst>
              <a:path w="88" h="42" extrusionOk="0">
                <a:moveTo>
                  <a:pt x="1" y="0"/>
                </a:moveTo>
                <a:cubicBezTo>
                  <a:pt x="31" y="16"/>
                  <a:pt x="57" y="26"/>
                  <a:pt x="88" y="41"/>
                </a:cubicBezTo>
                <a:cubicBezTo>
                  <a:pt x="57" y="26"/>
                  <a:pt x="31" y="1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p:nvPr/>
        </p:nvSpPr>
        <p:spPr>
          <a:xfrm>
            <a:off x="1324234" y="252088"/>
            <a:ext cx="5001" cy="2387"/>
          </a:xfrm>
          <a:custGeom>
            <a:avLst/>
            <a:gdLst/>
            <a:ahLst/>
            <a:cxnLst/>
            <a:rect l="l" t="t" r="r" b="b"/>
            <a:pathLst>
              <a:path w="88" h="42" extrusionOk="0">
                <a:moveTo>
                  <a:pt x="0" y="1"/>
                </a:moveTo>
                <a:cubicBezTo>
                  <a:pt x="26" y="11"/>
                  <a:pt x="52" y="26"/>
                  <a:pt x="87" y="41"/>
                </a:cubicBezTo>
                <a:cubicBezTo>
                  <a:pt x="52" y="26"/>
                  <a:pt x="26" y="11"/>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1337023" y="259079"/>
            <a:ext cx="3240" cy="1762"/>
          </a:xfrm>
          <a:custGeom>
            <a:avLst/>
            <a:gdLst/>
            <a:ahLst/>
            <a:cxnLst/>
            <a:rect l="l" t="t" r="r" b="b"/>
            <a:pathLst>
              <a:path w="57" h="31" extrusionOk="0">
                <a:moveTo>
                  <a:pt x="0" y="0"/>
                </a:moveTo>
                <a:lnTo>
                  <a:pt x="0" y="0"/>
                </a:lnTo>
                <a:cubicBezTo>
                  <a:pt x="21" y="10"/>
                  <a:pt x="41" y="21"/>
                  <a:pt x="57" y="31"/>
                </a:cubicBezTo>
                <a:cubicBezTo>
                  <a:pt x="41" y="16"/>
                  <a:pt x="21" y="5"/>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p:nvPr/>
        </p:nvSpPr>
        <p:spPr>
          <a:xfrm>
            <a:off x="1362600" y="275619"/>
            <a:ext cx="2103" cy="2103"/>
          </a:xfrm>
          <a:custGeom>
            <a:avLst/>
            <a:gdLst/>
            <a:ahLst/>
            <a:cxnLst/>
            <a:rect l="l" t="t" r="r" b="b"/>
            <a:pathLst>
              <a:path w="37" h="37" extrusionOk="0">
                <a:moveTo>
                  <a:pt x="0" y="1"/>
                </a:moveTo>
                <a:cubicBezTo>
                  <a:pt x="11" y="16"/>
                  <a:pt x="21" y="26"/>
                  <a:pt x="36" y="36"/>
                </a:cubicBezTo>
                <a:cubicBezTo>
                  <a:pt x="21" y="21"/>
                  <a:pt x="11" y="16"/>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5"/>
          <p:cNvSpPr/>
          <p:nvPr/>
        </p:nvSpPr>
        <p:spPr>
          <a:xfrm>
            <a:off x="1255347" y="229125"/>
            <a:ext cx="5854" cy="1250"/>
          </a:xfrm>
          <a:custGeom>
            <a:avLst/>
            <a:gdLst/>
            <a:ahLst/>
            <a:cxnLst/>
            <a:rect l="l" t="t" r="r" b="b"/>
            <a:pathLst>
              <a:path w="103" h="22" extrusionOk="0">
                <a:moveTo>
                  <a:pt x="1" y="1"/>
                </a:moveTo>
                <a:lnTo>
                  <a:pt x="1" y="1"/>
                </a:lnTo>
                <a:cubicBezTo>
                  <a:pt x="31" y="11"/>
                  <a:pt x="72" y="16"/>
                  <a:pt x="103" y="21"/>
                </a:cubicBezTo>
                <a:cubicBezTo>
                  <a:pt x="72" y="16"/>
                  <a:pt x="31" y="6"/>
                  <a:pt x="1"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1241422" y="227363"/>
            <a:ext cx="6138" cy="682"/>
          </a:xfrm>
          <a:custGeom>
            <a:avLst/>
            <a:gdLst/>
            <a:ahLst/>
            <a:cxnLst/>
            <a:rect l="l" t="t" r="r" b="b"/>
            <a:pathLst>
              <a:path w="108" h="12" extrusionOk="0">
                <a:moveTo>
                  <a:pt x="0" y="1"/>
                </a:moveTo>
                <a:cubicBezTo>
                  <a:pt x="41" y="6"/>
                  <a:pt x="72" y="6"/>
                  <a:pt x="108" y="11"/>
                </a:cubicBezTo>
                <a:cubicBezTo>
                  <a:pt x="72" y="6"/>
                  <a:pt x="36" y="1"/>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1227781" y="225942"/>
            <a:ext cx="5854" cy="341"/>
          </a:xfrm>
          <a:custGeom>
            <a:avLst/>
            <a:gdLst/>
            <a:ahLst/>
            <a:cxnLst/>
            <a:rect l="l" t="t" r="r" b="b"/>
            <a:pathLst>
              <a:path w="103" h="6" extrusionOk="0">
                <a:moveTo>
                  <a:pt x="0" y="0"/>
                </a:moveTo>
                <a:cubicBezTo>
                  <a:pt x="31" y="6"/>
                  <a:pt x="61" y="6"/>
                  <a:pt x="102" y="6"/>
                </a:cubicBezTo>
                <a:cubicBezTo>
                  <a:pt x="72" y="6"/>
                  <a:pt x="31" y="0"/>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1285869" y="236401"/>
            <a:ext cx="4433" cy="1535"/>
          </a:xfrm>
          <a:custGeom>
            <a:avLst/>
            <a:gdLst/>
            <a:ahLst/>
            <a:cxnLst/>
            <a:rect l="l" t="t" r="r" b="b"/>
            <a:pathLst>
              <a:path w="78" h="27" extrusionOk="0">
                <a:moveTo>
                  <a:pt x="1" y="0"/>
                </a:moveTo>
                <a:lnTo>
                  <a:pt x="1" y="0"/>
                </a:lnTo>
                <a:cubicBezTo>
                  <a:pt x="26" y="11"/>
                  <a:pt x="52" y="21"/>
                  <a:pt x="77" y="26"/>
                </a:cubicBezTo>
                <a:cubicBezTo>
                  <a:pt x="52" y="21"/>
                  <a:pt x="26" y="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1299510" y="241346"/>
            <a:ext cx="5286" cy="1819"/>
          </a:xfrm>
          <a:custGeom>
            <a:avLst/>
            <a:gdLst/>
            <a:ahLst/>
            <a:cxnLst/>
            <a:rect l="l" t="t" r="r" b="b"/>
            <a:pathLst>
              <a:path w="93" h="32" extrusionOk="0">
                <a:moveTo>
                  <a:pt x="1" y="0"/>
                </a:moveTo>
                <a:cubicBezTo>
                  <a:pt x="37" y="11"/>
                  <a:pt x="57" y="26"/>
                  <a:pt x="93" y="31"/>
                </a:cubicBezTo>
                <a:cubicBezTo>
                  <a:pt x="62" y="16"/>
                  <a:pt x="26" y="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1269045" y="232024"/>
            <a:ext cx="5570" cy="1250"/>
          </a:xfrm>
          <a:custGeom>
            <a:avLst/>
            <a:gdLst/>
            <a:ahLst/>
            <a:cxnLst/>
            <a:rect l="l" t="t" r="r" b="b"/>
            <a:pathLst>
              <a:path w="98" h="22" extrusionOk="0">
                <a:moveTo>
                  <a:pt x="0" y="1"/>
                </a:moveTo>
                <a:lnTo>
                  <a:pt x="97" y="21"/>
                </a:ln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6707050" y="2554322"/>
            <a:ext cx="26641" cy="29978"/>
          </a:xfrm>
          <a:custGeom>
            <a:avLst/>
            <a:gdLst/>
            <a:ahLst/>
            <a:cxnLst/>
            <a:rect l="l" t="t" r="r" b="b"/>
            <a:pathLst>
              <a:path w="423" h="476" extrusionOk="0">
                <a:moveTo>
                  <a:pt x="1" y="1"/>
                </a:moveTo>
                <a:lnTo>
                  <a:pt x="1" y="475"/>
                </a:lnTo>
                <a:lnTo>
                  <a:pt x="277" y="475"/>
                </a:lnTo>
                <a:cubicBezTo>
                  <a:pt x="354" y="475"/>
                  <a:pt x="422" y="407"/>
                  <a:pt x="422" y="330"/>
                </a:cubicBezTo>
                <a:lnTo>
                  <a:pt x="422" y="1"/>
                </a:lnTo>
                <a:close/>
              </a:path>
            </a:pathLst>
          </a:custGeom>
          <a:solidFill>
            <a:srgbClr val="132B5F">
              <a:alpha val="28000"/>
            </a:srgbClr>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5"/>
          <p:cNvSpPr/>
          <p:nvPr/>
        </p:nvSpPr>
        <p:spPr>
          <a:xfrm flipH="1">
            <a:off x="71330" y="488492"/>
            <a:ext cx="5223" cy="36560"/>
          </a:xfrm>
          <a:custGeom>
            <a:avLst/>
            <a:gdLst/>
            <a:ahLst/>
            <a:cxnLst/>
            <a:rect l="l" t="t" r="r" b="b"/>
            <a:pathLst>
              <a:path w="32" h="224" extrusionOk="0">
                <a:moveTo>
                  <a:pt x="32" y="0"/>
                </a:moveTo>
                <a:cubicBezTo>
                  <a:pt x="9" y="45"/>
                  <a:pt x="0" y="90"/>
                  <a:pt x="0" y="121"/>
                </a:cubicBezTo>
                <a:cubicBezTo>
                  <a:pt x="0" y="161"/>
                  <a:pt x="9" y="192"/>
                  <a:pt x="32" y="224"/>
                </a:cubicBezTo>
                <a:lnTo>
                  <a:pt x="32" y="0"/>
                </a:lnTo>
                <a:close/>
              </a:path>
            </a:pathLst>
          </a:custGeom>
          <a:solidFill>
            <a:srgbClr val="060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4" name="Google Shape;124;p5"/>
          <p:cNvSpPr/>
          <p:nvPr/>
        </p:nvSpPr>
        <p:spPr>
          <a:xfrm flipH="1">
            <a:off x="-7861" y="840453"/>
            <a:ext cx="702233" cy="1950142"/>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flipH="1">
            <a:off x="673855" y="4501660"/>
            <a:ext cx="880538" cy="74096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5"/>
          <p:cNvSpPr/>
          <p:nvPr/>
        </p:nvSpPr>
        <p:spPr>
          <a:xfrm rot="929517" flipH="1">
            <a:off x="-5379" y="4481710"/>
            <a:ext cx="697261" cy="780876"/>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p:nvPr/>
        </p:nvSpPr>
        <p:spPr>
          <a:xfrm flipH="1">
            <a:off x="-5637" y="-184839"/>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flipH="1">
            <a:off x="8438476" y="-22878"/>
            <a:ext cx="673666" cy="1085328"/>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flipH="1">
            <a:off x="8636234" y="3614958"/>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5"/>
          <p:cNvSpPr/>
          <p:nvPr/>
        </p:nvSpPr>
        <p:spPr>
          <a:xfrm flipH="1">
            <a:off x="8467543" y="4461840"/>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flipH="1">
            <a:off x="8460328" y="-22898"/>
            <a:ext cx="702217" cy="2975656"/>
          </a:xfrm>
          <a:custGeom>
            <a:avLst/>
            <a:gdLst/>
            <a:ahLst/>
            <a:cxnLst/>
            <a:rect l="l" t="t" r="r" b="b"/>
            <a:pathLst>
              <a:path w="9601" h="40683" extrusionOk="0">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5"/>
          <p:cNvGrpSpPr/>
          <p:nvPr/>
        </p:nvGrpSpPr>
        <p:grpSpPr>
          <a:xfrm flipH="1">
            <a:off x="7951632" y="-1126448"/>
            <a:ext cx="2274300" cy="2274300"/>
            <a:chOff x="-1087568" y="-1126448"/>
            <a:chExt cx="2274300" cy="2274300"/>
          </a:xfrm>
        </p:grpSpPr>
        <p:sp>
          <p:nvSpPr>
            <p:cNvPr id="133" name="Google Shape;133;p5"/>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5"/>
          <p:cNvGrpSpPr/>
          <p:nvPr/>
        </p:nvGrpSpPr>
        <p:grpSpPr>
          <a:xfrm flipH="1">
            <a:off x="-1136318" y="4004977"/>
            <a:ext cx="2274300" cy="2274300"/>
            <a:chOff x="-1087568" y="-1126448"/>
            <a:chExt cx="2274300" cy="2274300"/>
          </a:xfrm>
        </p:grpSpPr>
        <p:sp>
          <p:nvSpPr>
            <p:cNvPr id="138" name="Google Shape;138;p5"/>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 name="Google Shape;142;p5"/>
          <p:cNvSpPr/>
          <p:nvPr/>
        </p:nvSpPr>
        <p:spPr>
          <a:xfrm flipH="1">
            <a:off x="8092314" y="1465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flipH="1">
            <a:off x="111264" y="39192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flipH="1">
            <a:off x="470014" y="158261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flipH="1">
            <a:off x="8781413" y="2107750"/>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flipH="1">
            <a:off x="8636238" y="48421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flipH="1">
            <a:off x="247877" y="23580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flipH="1">
            <a:off x="8953138" y="17581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flipH="1">
            <a:off x="594661"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flipH="1">
            <a:off x="470013" y="344656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flipH="1">
            <a:off x="157601"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flipH="1">
            <a:off x="8906802" y="380153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flipH="1">
            <a:off x="7251873" y="4792508"/>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flipH="1">
            <a:off x="1661823" y="1261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chemeClr val="dk2"/>
            </a:gs>
            <a:gs pos="100000">
              <a:schemeClr val="lt2"/>
            </a:gs>
          </a:gsLst>
          <a:lin ang="16200038" scaled="0"/>
        </a:gradFill>
        <a:effectLst/>
      </p:bgPr>
    </p:bg>
    <p:spTree>
      <p:nvGrpSpPr>
        <p:cNvPr id="1" name="Shape 155"/>
        <p:cNvGrpSpPr/>
        <p:nvPr/>
      </p:nvGrpSpPr>
      <p:grpSpPr>
        <a:xfrm>
          <a:off x="0" y="0"/>
          <a:ext cx="0" cy="0"/>
          <a:chOff x="0" y="0"/>
          <a:chExt cx="0" cy="0"/>
        </a:xfrm>
      </p:grpSpPr>
      <p:sp>
        <p:nvSpPr>
          <p:cNvPr id="156" name="Google Shape;156;p6"/>
          <p:cNvSpPr txBox="1">
            <a:spLocks noGrp="1"/>
          </p:cNvSpPr>
          <p:nvPr>
            <p:ph type="title"/>
          </p:nvPr>
        </p:nvSpPr>
        <p:spPr>
          <a:xfrm>
            <a:off x="716800" y="456500"/>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7" name="Google Shape;157;p6"/>
          <p:cNvSpPr/>
          <p:nvPr/>
        </p:nvSpPr>
        <p:spPr>
          <a:xfrm rot="10800000">
            <a:off x="-7861" y="2307661"/>
            <a:ext cx="702233" cy="1950142"/>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6"/>
          <p:cNvSpPr/>
          <p:nvPr/>
        </p:nvSpPr>
        <p:spPr>
          <a:xfrm rot="10800000">
            <a:off x="-5637" y="3429350"/>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6"/>
          <p:cNvSpPr/>
          <p:nvPr/>
        </p:nvSpPr>
        <p:spPr>
          <a:xfrm flipH="1">
            <a:off x="774734" y="4593833"/>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rot="10800000" flipH="1">
            <a:off x="-18632" y="-22910"/>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 name="Google Shape;161;p6"/>
          <p:cNvGrpSpPr/>
          <p:nvPr/>
        </p:nvGrpSpPr>
        <p:grpSpPr>
          <a:xfrm>
            <a:off x="-1134868" y="-1133248"/>
            <a:ext cx="2274300" cy="2274300"/>
            <a:chOff x="-1087568" y="-1126448"/>
            <a:chExt cx="2274300" cy="2274300"/>
          </a:xfrm>
        </p:grpSpPr>
        <p:sp>
          <p:nvSpPr>
            <p:cNvPr id="162" name="Google Shape;162;p6"/>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6"/>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166;p6"/>
          <p:cNvSpPr/>
          <p:nvPr/>
        </p:nvSpPr>
        <p:spPr>
          <a:xfrm>
            <a:off x="411875" y="4731343"/>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6"/>
          <p:cNvSpPr/>
          <p:nvPr/>
        </p:nvSpPr>
        <p:spPr>
          <a:xfrm>
            <a:off x="483400" y="960875"/>
            <a:ext cx="81175" cy="8114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805475" y="139463"/>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6"/>
          <p:cNvSpPr/>
          <p:nvPr/>
        </p:nvSpPr>
        <p:spPr>
          <a:xfrm>
            <a:off x="1683050" y="4755188"/>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6"/>
          <p:cNvSpPr/>
          <p:nvPr/>
        </p:nvSpPr>
        <p:spPr>
          <a:xfrm>
            <a:off x="302463" y="279448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8441760" y="908819"/>
            <a:ext cx="702233" cy="1950142"/>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6"/>
          <p:cNvSpPr/>
          <p:nvPr/>
        </p:nvSpPr>
        <p:spPr>
          <a:xfrm>
            <a:off x="8378022" y="-116473"/>
            <a:ext cx="807397" cy="1853745"/>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6"/>
          <p:cNvSpPr/>
          <p:nvPr/>
        </p:nvSpPr>
        <p:spPr>
          <a:xfrm rot="10800000" flipH="1">
            <a:off x="7833036" y="-107682"/>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flipH="1">
            <a:off x="8496218" y="4471301"/>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 name="Google Shape;175;p6"/>
          <p:cNvGrpSpPr/>
          <p:nvPr/>
        </p:nvGrpSpPr>
        <p:grpSpPr>
          <a:xfrm rot="10800000">
            <a:off x="8040350" y="4025570"/>
            <a:ext cx="2274300" cy="2274300"/>
            <a:chOff x="-1087568" y="-1126448"/>
            <a:chExt cx="2274300" cy="2274300"/>
          </a:xfrm>
        </p:grpSpPr>
        <p:sp>
          <p:nvSpPr>
            <p:cNvPr id="176" name="Google Shape;176;p6"/>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 name="Google Shape;180;p6"/>
          <p:cNvSpPr/>
          <p:nvPr/>
        </p:nvSpPr>
        <p:spPr>
          <a:xfrm rot="10800000">
            <a:off x="8648389" y="276058"/>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6"/>
          <p:cNvSpPr/>
          <p:nvPr/>
        </p:nvSpPr>
        <p:spPr>
          <a:xfrm rot="10800000">
            <a:off x="8615208" y="4124605"/>
            <a:ext cx="81175" cy="8114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rot="10800000">
            <a:off x="8183557" y="477446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6"/>
          <p:cNvSpPr/>
          <p:nvPr/>
        </p:nvSpPr>
        <p:spPr>
          <a:xfrm rot="10800000">
            <a:off x="8817294" y="2312135"/>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dk2"/>
            </a:gs>
            <a:gs pos="100000">
              <a:schemeClr val="lt2"/>
            </a:gs>
          </a:gsLst>
          <a:lin ang="10801400" scaled="0"/>
        </a:gradFill>
        <a:effectLst/>
      </p:bgPr>
    </p:bg>
    <p:spTree>
      <p:nvGrpSpPr>
        <p:cNvPr id="1" name="Shape 184"/>
        <p:cNvGrpSpPr/>
        <p:nvPr/>
      </p:nvGrpSpPr>
      <p:grpSpPr>
        <a:xfrm>
          <a:off x="0" y="0"/>
          <a:ext cx="0" cy="0"/>
          <a:chOff x="0" y="0"/>
          <a:chExt cx="0" cy="0"/>
        </a:xfrm>
      </p:grpSpPr>
      <p:sp>
        <p:nvSpPr>
          <p:cNvPr id="185" name="Google Shape;185;p7"/>
          <p:cNvSpPr txBox="1">
            <a:spLocks noGrp="1"/>
          </p:cNvSpPr>
          <p:nvPr>
            <p:ph type="title"/>
          </p:nvPr>
        </p:nvSpPr>
        <p:spPr>
          <a:xfrm>
            <a:off x="678700" y="456775"/>
            <a:ext cx="3893400" cy="1010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6" name="Google Shape;186;p7"/>
          <p:cNvSpPr/>
          <p:nvPr/>
        </p:nvSpPr>
        <p:spPr>
          <a:xfrm rot="-194745" flipH="1">
            <a:off x="-190189" y="-78173"/>
            <a:ext cx="787928" cy="1269373"/>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rot="-10441822">
            <a:off x="-236933" y="3637813"/>
            <a:ext cx="1002677" cy="1615389"/>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7"/>
          <p:cNvSpPr/>
          <p:nvPr/>
        </p:nvSpPr>
        <p:spPr>
          <a:xfrm rot="10800000">
            <a:off x="8620617" y="854907"/>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7"/>
          <p:cNvSpPr/>
          <p:nvPr/>
        </p:nvSpPr>
        <p:spPr>
          <a:xfrm rot="10800000">
            <a:off x="8451926" y="-29735"/>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rot="10800000">
            <a:off x="8194650" y="-173562"/>
            <a:ext cx="952275" cy="5401787"/>
          </a:xfrm>
          <a:custGeom>
            <a:avLst/>
            <a:gdLst/>
            <a:ahLst/>
            <a:cxnLst/>
            <a:rect l="l" t="t" r="r" b="b"/>
            <a:pathLst>
              <a:path w="9601" h="40683" extrusionOk="0">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rot="10800000">
            <a:off x="8194660" y="4673436"/>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7"/>
          <p:cNvSpPr/>
          <p:nvPr/>
        </p:nvSpPr>
        <p:spPr>
          <a:xfrm rot="10800000">
            <a:off x="269292" y="194867"/>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7"/>
          <p:cNvSpPr/>
          <p:nvPr/>
        </p:nvSpPr>
        <p:spPr>
          <a:xfrm rot="10800000">
            <a:off x="8949721" y="2594861"/>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rot="10800000">
            <a:off x="8723321" y="4866136"/>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7"/>
          <p:cNvSpPr/>
          <p:nvPr/>
        </p:nvSpPr>
        <p:spPr>
          <a:xfrm rot="10800000">
            <a:off x="204644" y="4514207"/>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7"/>
          <p:cNvSpPr/>
          <p:nvPr/>
        </p:nvSpPr>
        <p:spPr>
          <a:xfrm rot="538783">
            <a:off x="72335" y="4491023"/>
            <a:ext cx="834279" cy="99245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rot="10800000">
            <a:off x="173759" y="1315086"/>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7"/>
          <p:cNvSpPr/>
          <p:nvPr/>
        </p:nvSpPr>
        <p:spPr>
          <a:xfrm rot="5400000" flipH="1">
            <a:off x="8489677" y="3121749"/>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7"/>
          <p:cNvSpPr/>
          <p:nvPr/>
        </p:nvSpPr>
        <p:spPr>
          <a:xfrm flipH="1">
            <a:off x="5386778" y="235150"/>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flipH="1">
            <a:off x="6113838" y="26057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 name="Google Shape;201;p7"/>
          <p:cNvGrpSpPr/>
          <p:nvPr/>
        </p:nvGrpSpPr>
        <p:grpSpPr>
          <a:xfrm rot="-5400000">
            <a:off x="5494129" y="-3584126"/>
            <a:ext cx="7174183" cy="7174183"/>
            <a:chOff x="-3791416" y="-1218645"/>
            <a:chExt cx="7569300" cy="7569300"/>
          </a:xfrm>
        </p:grpSpPr>
        <p:sp>
          <p:nvSpPr>
            <p:cNvPr id="202" name="Google Shape;202;p7"/>
            <p:cNvSpPr/>
            <p:nvPr/>
          </p:nvSpPr>
          <p:spPr>
            <a:xfrm>
              <a:off x="-1542462" y="1030300"/>
              <a:ext cx="3071400" cy="3071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a:off x="-1972812" y="599950"/>
              <a:ext cx="3932100" cy="3932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7"/>
            <p:cNvSpPr/>
            <p:nvPr/>
          </p:nvSpPr>
          <p:spPr>
            <a:xfrm>
              <a:off x="-2270712" y="302050"/>
              <a:ext cx="4527900" cy="4527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7"/>
            <p:cNvSpPr/>
            <p:nvPr/>
          </p:nvSpPr>
          <p:spPr>
            <a:xfrm>
              <a:off x="-2973462" y="-400700"/>
              <a:ext cx="5933400" cy="5933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7"/>
            <p:cNvSpPr/>
            <p:nvPr/>
          </p:nvSpPr>
          <p:spPr>
            <a:xfrm>
              <a:off x="-3791416" y="-1218645"/>
              <a:ext cx="7569300" cy="7569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gradFill>
          <a:gsLst>
            <a:gs pos="0">
              <a:schemeClr val="dk2"/>
            </a:gs>
            <a:gs pos="100000">
              <a:schemeClr val="lt2"/>
            </a:gs>
          </a:gsLst>
          <a:lin ang="18900044" scaled="0"/>
        </a:gradFill>
        <a:effectLst/>
      </p:bgPr>
    </p:bg>
    <p:spTree>
      <p:nvGrpSpPr>
        <p:cNvPr id="1" name="Shape 207"/>
        <p:cNvGrpSpPr/>
        <p:nvPr/>
      </p:nvGrpSpPr>
      <p:grpSpPr>
        <a:xfrm>
          <a:off x="0" y="0"/>
          <a:ext cx="0" cy="0"/>
          <a:chOff x="0" y="0"/>
          <a:chExt cx="0" cy="0"/>
        </a:xfrm>
      </p:grpSpPr>
      <p:sp>
        <p:nvSpPr>
          <p:cNvPr id="208" name="Google Shape;208;p8"/>
          <p:cNvSpPr txBox="1">
            <a:spLocks noGrp="1"/>
          </p:cNvSpPr>
          <p:nvPr>
            <p:ph type="title"/>
          </p:nvPr>
        </p:nvSpPr>
        <p:spPr>
          <a:xfrm>
            <a:off x="1388100" y="1433250"/>
            <a:ext cx="6367800" cy="22770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4800"/>
              <a:buNone/>
              <a:defRPr sz="97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9" name="Google Shape;209;p8"/>
          <p:cNvSpPr/>
          <p:nvPr/>
        </p:nvSpPr>
        <p:spPr>
          <a:xfrm rot="-5400000">
            <a:off x="7775776" y="779191"/>
            <a:ext cx="1042631" cy="877333"/>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rot="-5400000">
            <a:off x="3583353" y="-4150160"/>
            <a:ext cx="1840383"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rot="-6329527">
            <a:off x="8219975" y="-295336"/>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rot="-5400000">
            <a:off x="259780" y="-555938"/>
            <a:ext cx="816402" cy="1874373"/>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rot="-538079">
            <a:off x="8437704" y="1391351"/>
            <a:ext cx="1019033" cy="857448"/>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rot="-9560681">
            <a:off x="2271856" y="-161951"/>
            <a:ext cx="801760" cy="67467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rot="5400000">
            <a:off x="282534" y="3466895"/>
            <a:ext cx="1042631" cy="877333"/>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rot="5400000">
            <a:off x="3677205" y="-18397"/>
            <a:ext cx="1840383"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8"/>
          <p:cNvSpPr/>
          <p:nvPr/>
        </p:nvSpPr>
        <p:spPr>
          <a:xfrm rot="4470473">
            <a:off x="-168950" y="4243067"/>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8"/>
          <p:cNvSpPr/>
          <p:nvPr/>
        </p:nvSpPr>
        <p:spPr>
          <a:xfrm rot="5400000">
            <a:off x="8024759" y="3804984"/>
            <a:ext cx="816402" cy="1874373"/>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rot="10261921">
            <a:off x="-355796" y="2874620"/>
            <a:ext cx="1019033" cy="857448"/>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8"/>
          <p:cNvSpPr/>
          <p:nvPr/>
        </p:nvSpPr>
        <p:spPr>
          <a:xfrm rot="1239319">
            <a:off x="6027326" y="4610694"/>
            <a:ext cx="801760" cy="674677"/>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1" name="Google Shape;221;p8"/>
          <p:cNvGrpSpPr/>
          <p:nvPr/>
        </p:nvGrpSpPr>
        <p:grpSpPr>
          <a:xfrm>
            <a:off x="-1074487" y="-989812"/>
            <a:ext cx="11292974" cy="7049036"/>
            <a:chOff x="-1074487" y="-989812"/>
            <a:chExt cx="11292974" cy="7049036"/>
          </a:xfrm>
        </p:grpSpPr>
        <p:grpSp>
          <p:nvGrpSpPr>
            <p:cNvPr id="222" name="Google Shape;222;p8"/>
            <p:cNvGrpSpPr/>
            <p:nvPr/>
          </p:nvGrpSpPr>
          <p:grpSpPr>
            <a:xfrm>
              <a:off x="7476363" y="3317101"/>
              <a:ext cx="2742124" cy="2742124"/>
              <a:chOff x="-1087568" y="-1126448"/>
              <a:chExt cx="2274300" cy="2274300"/>
            </a:xfrm>
          </p:grpSpPr>
          <p:sp>
            <p:nvSpPr>
              <p:cNvPr id="223" name="Google Shape;223;p8"/>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8"/>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8"/>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 name="Google Shape;227;p8"/>
            <p:cNvGrpSpPr/>
            <p:nvPr/>
          </p:nvGrpSpPr>
          <p:grpSpPr>
            <a:xfrm>
              <a:off x="-1074487" y="-989812"/>
              <a:ext cx="2742124" cy="2742124"/>
              <a:chOff x="-1087568" y="-1126448"/>
              <a:chExt cx="2274300" cy="2274300"/>
            </a:xfrm>
          </p:grpSpPr>
          <p:sp>
            <p:nvSpPr>
              <p:cNvPr id="228" name="Google Shape;228;p8"/>
              <p:cNvSpPr/>
              <p:nvPr/>
            </p:nvSpPr>
            <p:spPr>
              <a:xfrm>
                <a:off x="-666048" y="-704929"/>
                <a:ext cx="1431300" cy="1431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888188" y="-927068"/>
                <a:ext cx="1875600" cy="1875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8"/>
              <p:cNvSpPr/>
              <p:nvPr/>
            </p:nvSpPr>
            <p:spPr>
              <a:xfrm>
                <a:off x="-1087568" y="-1126448"/>
                <a:ext cx="2274300" cy="2274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8"/>
              <p:cNvSpPr/>
              <p:nvPr/>
            </p:nvSpPr>
            <p:spPr>
              <a:xfrm>
                <a:off x="-462675" y="-474825"/>
                <a:ext cx="1024500" cy="1024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2" name="Google Shape;232;p8"/>
          <p:cNvSpPr/>
          <p:nvPr/>
        </p:nvSpPr>
        <p:spPr>
          <a:xfrm flipH="1">
            <a:off x="7667675" y="3716438"/>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8"/>
          <p:cNvSpPr/>
          <p:nvPr/>
        </p:nvSpPr>
        <p:spPr>
          <a:xfrm flipH="1">
            <a:off x="279638" y="273438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8"/>
          <p:cNvSpPr/>
          <p:nvPr/>
        </p:nvSpPr>
        <p:spPr>
          <a:xfrm flipH="1">
            <a:off x="575669" y="358675"/>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flipH="1">
            <a:off x="624450" y="15980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8"/>
          <p:cNvSpPr/>
          <p:nvPr/>
        </p:nvSpPr>
        <p:spPr>
          <a:xfrm flipH="1">
            <a:off x="562260"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8"/>
          <p:cNvSpPr/>
          <p:nvPr/>
        </p:nvSpPr>
        <p:spPr>
          <a:xfrm flipH="1">
            <a:off x="125199"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8"/>
          <p:cNvSpPr/>
          <p:nvPr/>
        </p:nvSpPr>
        <p:spPr>
          <a:xfrm flipH="1">
            <a:off x="8668575" y="374106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8"/>
          <p:cNvSpPr/>
          <p:nvPr/>
        </p:nvSpPr>
        <p:spPr>
          <a:xfrm flipH="1">
            <a:off x="2410371" y="343270"/>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8"/>
          <p:cNvSpPr/>
          <p:nvPr/>
        </p:nvSpPr>
        <p:spPr>
          <a:xfrm flipH="1">
            <a:off x="7294602" y="491803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8"/>
          <p:cNvSpPr/>
          <p:nvPr/>
        </p:nvSpPr>
        <p:spPr>
          <a:xfrm flipH="1">
            <a:off x="8288794" y="4402838"/>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8"/>
          <p:cNvSpPr/>
          <p:nvPr/>
        </p:nvSpPr>
        <p:spPr>
          <a:xfrm flipH="1">
            <a:off x="8337588" y="740638"/>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8"/>
          <p:cNvSpPr/>
          <p:nvPr/>
        </p:nvSpPr>
        <p:spPr>
          <a:xfrm flipH="1">
            <a:off x="7858427" y="29868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8"/>
          <p:cNvSpPr/>
          <p:nvPr/>
        </p:nvSpPr>
        <p:spPr>
          <a:xfrm flipH="1">
            <a:off x="8856485" y="436088"/>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dk2"/>
            </a:gs>
            <a:gs pos="100000">
              <a:schemeClr val="lt2"/>
            </a:gs>
          </a:gsLst>
          <a:lin ang="16200038" scaled="0"/>
        </a:gradFill>
        <a:effectLst/>
      </p:bgPr>
    </p:bg>
    <p:spTree>
      <p:nvGrpSpPr>
        <p:cNvPr id="1" name="Shape 245"/>
        <p:cNvGrpSpPr/>
        <p:nvPr/>
      </p:nvGrpSpPr>
      <p:grpSpPr>
        <a:xfrm>
          <a:off x="0" y="0"/>
          <a:ext cx="0" cy="0"/>
          <a:chOff x="0" y="0"/>
          <a:chExt cx="0" cy="0"/>
        </a:xfrm>
      </p:grpSpPr>
      <p:sp>
        <p:nvSpPr>
          <p:cNvPr id="246" name="Google Shape;246;p9"/>
          <p:cNvSpPr txBox="1">
            <a:spLocks noGrp="1"/>
          </p:cNvSpPr>
          <p:nvPr>
            <p:ph type="title"/>
          </p:nvPr>
        </p:nvSpPr>
        <p:spPr>
          <a:xfrm>
            <a:off x="4329650" y="1517175"/>
            <a:ext cx="4078800" cy="8145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sz="4000">
                <a:solidFill>
                  <a:schemeClr val="dk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47" name="Google Shape;247;p9"/>
          <p:cNvSpPr txBox="1">
            <a:spLocks noGrp="1"/>
          </p:cNvSpPr>
          <p:nvPr>
            <p:ph type="subTitle" idx="1"/>
          </p:nvPr>
        </p:nvSpPr>
        <p:spPr>
          <a:xfrm>
            <a:off x="4329025" y="2200425"/>
            <a:ext cx="3859800" cy="142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48" name="Google Shape;248;p9"/>
          <p:cNvSpPr/>
          <p:nvPr/>
        </p:nvSpPr>
        <p:spPr>
          <a:xfrm rot="-5400000">
            <a:off x="1958929" y="-877893"/>
            <a:ext cx="649787" cy="1804495"/>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9"/>
          <p:cNvSpPr/>
          <p:nvPr/>
        </p:nvSpPr>
        <p:spPr>
          <a:xfrm rot="-5400000">
            <a:off x="7723752" y="943010"/>
            <a:ext cx="1325793" cy="1115603"/>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rot="-5400000">
            <a:off x="3583353" y="-4188310"/>
            <a:ext cx="1840383" cy="9291976"/>
          </a:xfrm>
          <a:custGeom>
            <a:avLst/>
            <a:gdLst/>
            <a:ahLst/>
            <a:cxnLst/>
            <a:rect l="l" t="t" r="r" b="b"/>
            <a:pathLst>
              <a:path w="15551" h="78516" extrusionOk="0">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9"/>
          <p:cNvSpPr/>
          <p:nvPr/>
        </p:nvSpPr>
        <p:spPr>
          <a:xfrm rot="-6329527">
            <a:off x="8219975" y="-295336"/>
            <a:ext cx="1049917" cy="1175688"/>
          </a:xfrm>
          <a:custGeom>
            <a:avLst/>
            <a:gdLst/>
            <a:ahLst/>
            <a:cxnLst/>
            <a:rect l="l" t="t" r="r" b="b"/>
            <a:pathLst>
              <a:path w="9913" h="11101" extrusionOk="0">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9"/>
          <p:cNvSpPr/>
          <p:nvPr/>
        </p:nvSpPr>
        <p:spPr>
          <a:xfrm rot="-5400000">
            <a:off x="259780" y="-730963"/>
            <a:ext cx="816402" cy="1874373"/>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9"/>
          <p:cNvSpPr/>
          <p:nvPr/>
        </p:nvSpPr>
        <p:spPr>
          <a:xfrm rot="5400000" flipH="1">
            <a:off x="8299399" y="438522"/>
            <a:ext cx="73399" cy="7335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9"/>
          <p:cNvSpPr/>
          <p:nvPr/>
        </p:nvSpPr>
        <p:spPr>
          <a:xfrm rot="-5400000">
            <a:off x="7253791" y="3286113"/>
            <a:ext cx="1308629" cy="3634136"/>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9"/>
          <p:cNvSpPr/>
          <p:nvPr/>
        </p:nvSpPr>
        <p:spPr>
          <a:xfrm rot="-538088">
            <a:off x="8082029" y="3722830"/>
            <a:ext cx="1325784" cy="1115596"/>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9"/>
          <p:cNvSpPr/>
          <p:nvPr/>
        </p:nvSpPr>
        <p:spPr>
          <a:xfrm flipH="1">
            <a:off x="8241981" y="4402838"/>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9"/>
          <p:cNvSpPr/>
          <p:nvPr/>
        </p:nvSpPr>
        <p:spPr>
          <a:xfrm flipH="1">
            <a:off x="8603836" y="48421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9"/>
          <p:cNvSpPr/>
          <p:nvPr/>
        </p:nvSpPr>
        <p:spPr>
          <a:xfrm flipH="1">
            <a:off x="402150" y="1159075"/>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flipH="1">
            <a:off x="8920736" y="17581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9"/>
          <p:cNvSpPr/>
          <p:nvPr/>
        </p:nvSpPr>
        <p:spPr>
          <a:xfrm flipH="1">
            <a:off x="437760" y="467755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9"/>
          <p:cNvSpPr/>
          <p:nvPr/>
        </p:nvSpPr>
        <p:spPr>
          <a:xfrm flipH="1">
            <a:off x="125199"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9"/>
          <p:cNvSpPr/>
          <p:nvPr/>
        </p:nvSpPr>
        <p:spPr>
          <a:xfrm flipH="1">
            <a:off x="1629421" y="1261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9"/>
          <p:cNvSpPr/>
          <p:nvPr/>
        </p:nvSpPr>
        <p:spPr>
          <a:xfrm flipH="1">
            <a:off x="8241971" y="12619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9"/>
          <p:cNvSpPr/>
          <p:nvPr/>
        </p:nvSpPr>
        <p:spPr>
          <a:xfrm flipH="1">
            <a:off x="2221599" y="37656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 name="Google Shape;265;p9"/>
          <p:cNvGrpSpPr/>
          <p:nvPr/>
        </p:nvGrpSpPr>
        <p:grpSpPr>
          <a:xfrm>
            <a:off x="-1461648" y="390277"/>
            <a:ext cx="4362945" cy="4362945"/>
            <a:chOff x="-3791416" y="-1218645"/>
            <a:chExt cx="7569300" cy="7569300"/>
          </a:xfrm>
        </p:grpSpPr>
        <p:sp>
          <p:nvSpPr>
            <p:cNvPr id="266" name="Google Shape;266;p9"/>
            <p:cNvSpPr/>
            <p:nvPr/>
          </p:nvSpPr>
          <p:spPr>
            <a:xfrm>
              <a:off x="-1542462" y="1030300"/>
              <a:ext cx="3071400" cy="3071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9"/>
            <p:cNvSpPr/>
            <p:nvPr/>
          </p:nvSpPr>
          <p:spPr>
            <a:xfrm>
              <a:off x="-1972812" y="599950"/>
              <a:ext cx="3932100" cy="3932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9"/>
            <p:cNvSpPr/>
            <p:nvPr/>
          </p:nvSpPr>
          <p:spPr>
            <a:xfrm>
              <a:off x="-2270712" y="302050"/>
              <a:ext cx="4527900" cy="4527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9"/>
            <p:cNvSpPr/>
            <p:nvPr/>
          </p:nvSpPr>
          <p:spPr>
            <a:xfrm>
              <a:off x="-2973462" y="-400700"/>
              <a:ext cx="5933400" cy="5933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9"/>
            <p:cNvSpPr/>
            <p:nvPr/>
          </p:nvSpPr>
          <p:spPr>
            <a:xfrm>
              <a:off x="-3791416" y="-1218645"/>
              <a:ext cx="7569300" cy="7569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chemeClr val="dk2"/>
            </a:gs>
            <a:gs pos="100000">
              <a:schemeClr val="lt2"/>
            </a:gs>
          </a:gsLst>
          <a:lin ang="18900732" scaled="0"/>
        </a:gradFill>
        <a:effectLst/>
      </p:bgPr>
    </p:bg>
    <p:spTree>
      <p:nvGrpSpPr>
        <p:cNvPr id="1" name="Shape 271"/>
        <p:cNvGrpSpPr/>
        <p:nvPr/>
      </p:nvGrpSpPr>
      <p:grpSpPr>
        <a:xfrm>
          <a:off x="0" y="0"/>
          <a:ext cx="0" cy="0"/>
          <a:chOff x="0" y="0"/>
          <a:chExt cx="0" cy="0"/>
        </a:xfrm>
      </p:grpSpPr>
      <p:sp>
        <p:nvSpPr>
          <p:cNvPr id="272" name="Google Shape;272;p10"/>
          <p:cNvSpPr txBox="1">
            <a:spLocks noGrp="1"/>
          </p:cNvSpPr>
          <p:nvPr>
            <p:ph type="title"/>
          </p:nvPr>
        </p:nvSpPr>
        <p:spPr>
          <a:xfrm>
            <a:off x="716800" y="3107900"/>
            <a:ext cx="2760900" cy="153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3" name="Google Shape;273;p10"/>
          <p:cNvSpPr/>
          <p:nvPr/>
        </p:nvSpPr>
        <p:spPr>
          <a:xfrm>
            <a:off x="8588675" y="1562175"/>
            <a:ext cx="747653" cy="2076276"/>
          </a:xfrm>
          <a:custGeom>
            <a:avLst/>
            <a:gdLst/>
            <a:ahLst/>
            <a:cxnLst/>
            <a:rect l="l" t="t" r="r" b="b"/>
            <a:pathLst>
              <a:path w="28976" h="80468" extrusionOk="0">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0"/>
          <p:cNvSpPr/>
          <p:nvPr/>
        </p:nvSpPr>
        <p:spPr>
          <a:xfrm>
            <a:off x="7648215" y="4273086"/>
            <a:ext cx="1423780" cy="1198113"/>
          </a:xfrm>
          <a:custGeom>
            <a:avLst/>
            <a:gdLst/>
            <a:ahLst/>
            <a:cxnLst/>
            <a:rect l="l" t="t" r="r" b="b"/>
            <a:pathLst>
              <a:path w="13801" h="11613" extrusionOk="0">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0"/>
          <p:cNvSpPr/>
          <p:nvPr/>
        </p:nvSpPr>
        <p:spPr>
          <a:xfrm>
            <a:off x="8065850" y="-184854"/>
            <a:ext cx="1108595" cy="2545312"/>
          </a:xfrm>
          <a:custGeom>
            <a:avLst/>
            <a:gdLst/>
            <a:ahLst/>
            <a:cxnLst/>
            <a:rect l="l" t="t" r="r" b="b"/>
            <a:pathLst>
              <a:path w="8040" h="18459" extrusionOk="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0"/>
          <p:cNvSpPr/>
          <p:nvPr/>
        </p:nvSpPr>
        <p:spPr>
          <a:xfrm>
            <a:off x="32298" y="-22878"/>
            <a:ext cx="673666" cy="1085328"/>
          </a:xfrm>
          <a:custGeom>
            <a:avLst/>
            <a:gdLst/>
            <a:ahLst/>
            <a:cxnLst/>
            <a:rect l="l" t="t" r="r" b="b"/>
            <a:pathLst>
              <a:path w="9714" h="15650" extrusionOk="0">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0"/>
          <p:cNvSpPr/>
          <p:nvPr/>
        </p:nvSpPr>
        <p:spPr>
          <a:xfrm>
            <a:off x="-63806" y="3614958"/>
            <a:ext cx="572012" cy="680471"/>
          </a:xfrm>
          <a:custGeom>
            <a:avLst/>
            <a:gdLst/>
            <a:ahLst/>
            <a:cxnLst/>
            <a:rect l="l" t="t" r="r" b="b"/>
            <a:pathLst>
              <a:path w="11865" h="14114" extrusionOk="0">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0"/>
          <p:cNvSpPr/>
          <p:nvPr/>
        </p:nvSpPr>
        <p:spPr>
          <a:xfrm>
            <a:off x="-25300" y="4461840"/>
            <a:ext cx="702196" cy="718231"/>
          </a:xfrm>
          <a:custGeom>
            <a:avLst/>
            <a:gdLst/>
            <a:ahLst/>
            <a:cxnLst/>
            <a:rect l="l" t="t" r="r" b="b"/>
            <a:pathLst>
              <a:path w="7805" h="7983" extrusionOk="0">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0"/>
          <p:cNvSpPr/>
          <p:nvPr/>
        </p:nvSpPr>
        <p:spPr>
          <a:xfrm>
            <a:off x="-18106" y="-22898"/>
            <a:ext cx="702217" cy="2975656"/>
          </a:xfrm>
          <a:custGeom>
            <a:avLst/>
            <a:gdLst/>
            <a:ahLst/>
            <a:cxnLst/>
            <a:rect l="l" t="t" r="r" b="b"/>
            <a:pathLst>
              <a:path w="9601" h="40683" extrusionOk="0">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0"/>
          <p:cNvSpPr/>
          <p:nvPr/>
        </p:nvSpPr>
        <p:spPr>
          <a:xfrm flipH="1">
            <a:off x="8300354" y="4402342"/>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0"/>
          <p:cNvSpPr/>
          <p:nvPr/>
        </p:nvSpPr>
        <p:spPr>
          <a:xfrm flipH="1">
            <a:off x="317450" y="141620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0"/>
          <p:cNvSpPr/>
          <p:nvPr/>
        </p:nvSpPr>
        <p:spPr>
          <a:xfrm flipH="1">
            <a:off x="388660" y="4812400"/>
            <a:ext cx="119529" cy="119477"/>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0"/>
          <p:cNvSpPr/>
          <p:nvPr/>
        </p:nvSpPr>
        <p:spPr>
          <a:xfrm flipH="1">
            <a:off x="125199" y="71203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0"/>
          <p:cNvSpPr/>
          <p:nvPr/>
        </p:nvSpPr>
        <p:spPr>
          <a:xfrm flipH="1">
            <a:off x="6846046" y="4741345"/>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0"/>
          <p:cNvSpPr/>
          <p:nvPr/>
        </p:nvSpPr>
        <p:spPr>
          <a:xfrm flipH="1">
            <a:off x="8819749" y="413696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0"/>
          <p:cNvSpPr/>
          <p:nvPr/>
        </p:nvSpPr>
        <p:spPr>
          <a:xfrm flipH="1">
            <a:off x="8700221" y="834783"/>
            <a:ext cx="119518"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0"/>
          <p:cNvSpPr/>
          <p:nvPr/>
        </p:nvSpPr>
        <p:spPr>
          <a:xfrm flipH="1">
            <a:off x="7948274" y="584062"/>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0"/>
          <p:cNvSpPr/>
          <p:nvPr/>
        </p:nvSpPr>
        <p:spPr>
          <a:xfrm flipH="1">
            <a:off x="3926949" y="1008173"/>
            <a:ext cx="119503" cy="159221"/>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8.xml"/><Relationship Id="rId1"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230200"/>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097"/>
        <p:cNvGrpSpPr/>
        <p:nvPr/>
      </p:nvGrpSpPr>
      <p:grpSpPr>
        <a:xfrm>
          <a:off x="0" y="0"/>
          <a:ext cx="0" cy="0"/>
          <a:chOff x="0" y="0"/>
          <a:chExt cx="0" cy="0"/>
        </a:xfrm>
      </p:grpSpPr>
      <p:sp>
        <p:nvSpPr>
          <p:cNvPr id="1098" name="Google Shape;1098;p38"/>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099" name="Google Shape;1099;p38"/>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84" r:id="rId1"/>
    <p:sldLayoutId id="2147483685"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6"/>
        <p:cNvGrpSpPr/>
        <p:nvPr/>
      </p:nvGrpSpPr>
      <p:grpSpPr>
        <a:xfrm>
          <a:off x="0" y="0"/>
          <a:ext cx="0" cy="0"/>
          <a:chOff x="0" y="0"/>
          <a:chExt cx="0" cy="0"/>
        </a:xfrm>
      </p:grpSpPr>
      <p:sp>
        <p:nvSpPr>
          <p:cNvPr id="1107" name="Google Shape;1107;p41"/>
          <p:cNvSpPr txBox="1">
            <a:spLocks noGrp="1"/>
          </p:cNvSpPr>
          <p:nvPr>
            <p:ph type="ctrTitle"/>
          </p:nvPr>
        </p:nvSpPr>
        <p:spPr>
          <a:xfrm>
            <a:off x="4574432" y="1677708"/>
            <a:ext cx="3568856" cy="2358428"/>
          </a:xfrm>
          <a:prstGeom prst="rect">
            <a:avLst/>
          </a:prstGeom>
        </p:spPr>
        <p:txBody>
          <a:bodyPr spcFirstLastPara="1" wrap="square" lIns="91425" tIns="91425" rIns="91425" bIns="91425" anchor="t" anchorCtr="0">
            <a:noAutofit/>
          </a:bodyPr>
          <a:lstStyle/>
          <a:p>
            <a:pPr algn="ctr"/>
            <a:r>
              <a:rPr lang="en" sz="7000" dirty="0"/>
              <a:t>PLANET VENRA</a:t>
            </a:r>
            <a:endParaRPr lang="en-US"/>
          </a:p>
        </p:txBody>
      </p:sp>
      <p:sp>
        <p:nvSpPr>
          <p:cNvPr id="1110" name="Google Shape;1110;p41"/>
          <p:cNvSpPr/>
          <p:nvPr/>
        </p:nvSpPr>
        <p:spPr>
          <a:xfrm>
            <a:off x="-1123315" y="1474871"/>
            <a:ext cx="2728993" cy="2602251"/>
          </a:xfrm>
          <a:custGeom>
            <a:avLst/>
            <a:gdLst/>
            <a:ahLst/>
            <a:cxnLst/>
            <a:rect l="l" t="t" r="r" b="b"/>
            <a:pathLst>
              <a:path w="44937" h="42850" extrusionOk="0">
                <a:moveTo>
                  <a:pt x="23098" y="1"/>
                </a:moveTo>
                <a:cubicBezTo>
                  <a:pt x="22050" y="1"/>
                  <a:pt x="21001" y="78"/>
                  <a:pt x="19961" y="232"/>
                </a:cubicBezTo>
                <a:cubicBezTo>
                  <a:pt x="18888" y="408"/>
                  <a:pt x="17815" y="661"/>
                  <a:pt x="16781" y="974"/>
                </a:cubicBezTo>
                <a:cubicBezTo>
                  <a:pt x="14264" y="1754"/>
                  <a:pt x="11844" y="3022"/>
                  <a:pt x="9679" y="4778"/>
                </a:cubicBezTo>
                <a:cubicBezTo>
                  <a:pt x="8820" y="5461"/>
                  <a:pt x="8059" y="6183"/>
                  <a:pt x="7357" y="6944"/>
                </a:cubicBezTo>
                <a:cubicBezTo>
                  <a:pt x="7045" y="7276"/>
                  <a:pt x="6752" y="7627"/>
                  <a:pt x="6459" y="7998"/>
                </a:cubicBezTo>
                <a:cubicBezTo>
                  <a:pt x="235" y="15685"/>
                  <a:pt x="1" y="26905"/>
                  <a:pt x="6479" y="34904"/>
                </a:cubicBezTo>
                <a:cubicBezTo>
                  <a:pt x="10704" y="40132"/>
                  <a:pt x="16889" y="42850"/>
                  <a:pt x="23127" y="42850"/>
                </a:cubicBezTo>
                <a:cubicBezTo>
                  <a:pt x="25992" y="42850"/>
                  <a:pt x="28868" y="42276"/>
                  <a:pt x="31571" y="41109"/>
                </a:cubicBezTo>
                <a:cubicBezTo>
                  <a:pt x="32839" y="40563"/>
                  <a:pt x="34088" y="39880"/>
                  <a:pt x="35259" y="39060"/>
                </a:cubicBezTo>
                <a:cubicBezTo>
                  <a:pt x="35707" y="38748"/>
                  <a:pt x="36137" y="38436"/>
                  <a:pt x="36546" y="38085"/>
                </a:cubicBezTo>
                <a:cubicBezTo>
                  <a:pt x="37112" y="37636"/>
                  <a:pt x="37620" y="37168"/>
                  <a:pt x="38146" y="36661"/>
                </a:cubicBezTo>
                <a:cubicBezTo>
                  <a:pt x="38439" y="36368"/>
                  <a:pt x="38693" y="36056"/>
                  <a:pt x="38966" y="35783"/>
                </a:cubicBezTo>
                <a:cubicBezTo>
                  <a:pt x="40019" y="34592"/>
                  <a:pt x="40937" y="33344"/>
                  <a:pt x="41697" y="31997"/>
                </a:cubicBezTo>
                <a:cubicBezTo>
                  <a:pt x="41912" y="31607"/>
                  <a:pt x="42107" y="31217"/>
                  <a:pt x="42302" y="30827"/>
                </a:cubicBezTo>
                <a:cubicBezTo>
                  <a:pt x="44293" y="26768"/>
                  <a:pt x="44936" y="22222"/>
                  <a:pt x="44195" y="17793"/>
                </a:cubicBezTo>
                <a:cubicBezTo>
                  <a:pt x="44195" y="17715"/>
                  <a:pt x="44156" y="17676"/>
                  <a:pt x="44156" y="17598"/>
                </a:cubicBezTo>
                <a:lnTo>
                  <a:pt x="44097" y="17227"/>
                </a:lnTo>
                <a:cubicBezTo>
                  <a:pt x="43941" y="16505"/>
                  <a:pt x="43746" y="15763"/>
                  <a:pt x="43532" y="15061"/>
                </a:cubicBezTo>
                <a:cubicBezTo>
                  <a:pt x="42771" y="12544"/>
                  <a:pt x="41502" y="10144"/>
                  <a:pt x="39746" y="7959"/>
                </a:cubicBezTo>
                <a:cubicBezTo>
                  <a:pt x="37951" y="5734"/>
                  <a:pt x="35746" y="3939"/>
                  <a:pt x="33366" y="2632"/>
                </a:cubicBezTo>
                <a:cubicBezTo>
                  <a:pt x="32703" y="2261"/>
                  <a:pt x="32020" y="1949"/>
                  <a:pt x="31337" y="1657"/>
                </a:cubicBezTo>
                <a:cubicBezTo>
                  <a:pt x="31239" y="1637"/>
                  <a:pt x="31122" y="1578"/>
                  <a:pt x="31025" y="1539"/>
                </a:cubicBezTo>
                <a:cubicBezTo>
                  <a:pt x="30946" y="1500"/>
                  <a:pt x="30849" y="1461"/>
                  <a:pt x="30771" y="1442"/>
                </a:cubicBezTo>
                <a:cubicBezTo>
                  <a:pt x="30556" y="1344"/>
                  <a:pt x="30361" y="1266"/>
                  <a:pt x="30147" y="1188"/>
                </a:cubicBezTo>
                <a:cubicBezTo>
                  <a:pt x="27880" y="401"/>
                  <a:pt x="25491" y="1"/>
                  <a:pt x="23098" y="1"/>
                </a:cubicBezTo>
                <a:close/>
              </a:path>
            </a:pathLst>
          </a:custGeom>
          <a:solidFill>
            <a:srgbClr val="121A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1"/>
          <p:cNvSpPr/>
          <p:nvPr/>
        </p:nvSpPr>
        <p:spPr>
          <a:xfrm>
            <a:off x="-1088639" y="1451565"/>
            <a:ext cx="2651684" cy="881425"/>
          </a:xfrm>
          <a:custGeom>
            <a:avLst/>
            <a:gdLst/>
            <a:ahLst/>
            <a:cxnLst/>
            <a:rect l="l" t="t" r="r" b="b"/>
            <a:pathLst>
              <a:path w="43664" h="14514" extrusionOk="0">
                <a:moveTo>
                  <a:pt x="38941" y="1"/>
                </a:moveTo>
                <a:lnTo>
                  <a:pt x="38941" y="1"/>
                </a:lnTo>
                <a:cubicBezTo>
                  <a:pt x="40326" y="625"/>
                  <a:pt x="41126" y="1679"/>
                  <a:pt x="41126" y="2381"/>
                </a:cubicBezTo>
                <a:cubicBezTo>
                  <a:pt x="41126" y="2713"/>
                  <a:pt x="41341" y="2830"/>
                  <a:pt x="41439" y="3006"/>
                </a:cubicBezTo>
                <a:cubicBezTo>
                  <a:pt x="41575" y="3201"/>
                  <a:pt x="41439" y="3474"/>
                  <a:pt x="40405" y="4157"/>
                </a:cubicBezTo>
                <a:cubicBezTo>
                  <a:pt x="39370" y="4820"/>
                  <a:pt x="38414" y="5133"/>
                  <a:pt x="37341" y="5191"/>
                </a:cubicBezTo>
                <a:cubicBezTo>
                  <a:pt x="37162" y="5203"/>
                  <a:pt x="36979" y="5208"/>
                  <a:pt x="36792" y="5208"/>
                </a:cubicBezTo>
                <a:cubicBezTo>
                  <a:pt x="36045" y="5208"/>
                  <a:pt x="35230" y="5121"/>
                  <a:pt x="34278" y="4996"/>
                </a:cubicBezTo>
                <a:cubicBezTo>
                  <a:pt x="33642" y="4909"/>
                  <a:pt x="33149" y="4879"/>
                  <a:pt x="32743" y="4879"/>
                </a:cubicBezTo>
                <a:cubicBezTo>
                  <a:pt x="31907" y="4879"/>
                  <a:pt x="31444" y="5004"/>
                  <a:pt x="30875" y="5004"/>
                </a:cubicBezTo>
                <a:cubicBezTo>
                  <a:pt x="30611" y="5004"/>
                  <a:pt x="30324" y="4977"/>
                  <a:pt x="29966" y="4898"/>
                </a:cubicBezTo>
                <a:cubicBezTo>
                  <a:pt x="29474" y="4798"/>
                  <a:pt x="29086" y="4754"/>
                  <a:pt x="28799" y="4754"/>
                </a:cubicBezTo>
                <a:cubicBezTo>
                  <a:pt x="28195" y="4754"/>
                  <a:pt x="28030" y="4946"/>
                  <a:pt x="28268" y="5211"/>
                </a:cubicBezTo>
                <a:cubicBezTo>
                  <a:pt x="28400" y="5342"/>
                  <a:pt x="28327" y="5374"/>
                  <a:pt x="28169" y="5374"/>
                </a:cubicBezTo>
                <a:cubicBezTo>
                  <a:pt x="28021" y="5374"/>
                  <a:pt x="27798" y="5346"/>
                  <a:pt x="27597" y="5346"/>
                </a:cubicBezTo>
                <a:cubicBezTo>
                  <a:pt x="27374" y="5346"/>
                  <a:pt x="27177" y="5380"/>
                  <a:pt x="27137" y="5523"/>
                </a:cubicBezTo>
                <a:cubicBezTo>
                  <a:pt x="27120" y="5568"/>
                  <a:pt x="27053" y="5588"/>
                  <a:pt x="26947" y="5588"/>
                </a:cubicBezTo>
                <a:cubicBezTo>
                  <a:pt x="26185" y="5588"/>
                  <a:pt x="23423" y="4541"/>
                  <a:pt x="23098" y="4215"/>
                </a:cubicBezTo>
                <a:cubicBezTo>
                  <a:pt x="22746" y="3884"/>
                  <a:pt x="25985" y="2655"/>
                  <a:pt x="24620" y="2381"/>
                </a:cubicBezTo>
                <a:cubicBezTo>
                  <a:pt x="23254" y="2128"/>
                  <a:pt x="20542" y="1874"/>
                  <a:pt x="19156" y="1679"/>
                </a:cubicBezTo>
                <a:cubicBezTo>
                  <a:pt x="18812" y="1630"/>
                  <a:pt x="18416" y="1607"/>
                  <a:pt x="18035" y="1607"/>
                </a:cubicBezTo>
                <a:cubicBezTo>
                  <a:pt x="16881" y="1607"/>
                  <a:pt x="15862" y="1820"/>
                  <a:pt x="16815" y="2186"/>
                </a:cubicBezTo>
                <a:cubicBezTo>
                  <a:pt x="17781" y="2564"/>
                  <a:pt x="17708" y="2906"/>
                  <a:pt x="17272" y="2906"/>
                </a:cubicBezTo>
                <a:cubicBezTo>
                  <a:pt x="17145" y="2906"/>
                  <a:pt x="16987" y="2877"/>
                  <a:pt x="16815" y="2811"/>
                </a:cubicBezTo>
                <a:cubicBezTo>
                  <a:pt x="16707" y="2770"/>
                  <a:pt x="16610" y="2754"/>
                  <a:pt x="16517" y="2754"/>
                </a:cubicBezTo>
                <a:cubicBezTo>
                  <a:pt x="16078" y="2754"/>
                  <a:pt x="15757" y="3127"/>
                  <a:pt x="15088" y="3127"/>
                </a:cubicBezTo>
                <a:cubicBezTo>
                  <a:pt x="14872" y="3127"/>
                  <a:pt x="14621" y="3089"/>
                  <a:pt x="14317" y="2986"/>
                </a:cubicBezTo>
                <a:cubicBezTo>
                  <a:pt x="12912" y="2498"/>
                  <a:pt x="12795" y="2694"/>
                  <a:pt x="11469" y="2011"/>
                </a:cubicBezTo>
                <a:cubicBezTo>
                  <a:pt x="11088" y="1809"/>
                  <a:pt x="10748" y="1726"/>
                  <a:pt x="10481" y="1726"/>
                </a:cubicBezTo>
                <a:cubicBezTo>
                  <a:pt x="9843" y="1726"/>
                  <a:pt x="9615" y="2195"/>
                  <a:pt x="10220" y="2635"/>
                </a:cubicBezTo>
                <a:cubicBezTo>
                  <a:pt x="11078" y="3259"/>
                  <a:pt x="10434" y="3494"/>
                  <a:pt x="9888" y="3494"/>
                </a:cubicBezTo>
                <a:cubicBezTo>
                  <a:pt x="9322" y="3494"/>
                  <a:pt x="8386" y="4079"/>
                  <a:pt x="9342" y="4996"/>
                </a:cubicBezTo>
                <a:cubicBezTo>
                  <a:pt x="10298" y="5932"/>
                  <a:pt x="12912" y="7532"/>
                  <a:pt x="11703" y="7532"/>
                </a:cubicBezTo>
                <a:cubicBezTo>
                  <a:pt x="11205" y="7532"/>
                  <a:pt x="10612" y="7580"/>
                  <a:pt x="10023" y="7580"/>
                </a:cubicBezTo>
                <a:cubicBezTo>
                  <a:pt x="9201" y="7580"/>
                  <a:pt x="8385" y="7488"/>
                  <a:pt x="7839" y="7045"/>
                </a:cubicBezTo>
                <a:cubicBezTo>
                  <a:pt x="6864" y="6303"/>
                  <a:pt x="6181" y="5932"/>
                  <a:pt x="5713" y="5464"/>
                </a:cubicBezTo>
                <a:cubicBezTo>
                  <a:pt x="5627" y="5378"/>
                  <a:pt x="5572" y="5342"/>
                  <a:pt x="5542" y="5342"/>
                </a:cubicBezTo>
                <a:cubicBezTo>
                  <a:pt x="5410" y="5342"/>
                  <a:pt x="5783" y="6057"/>
                  <a:pt x="6181" y="6264"/>
                </a:cubicBezTo>
                <a:cubicBezTo>
                  <a:pt x="6280" y="6320"/>
                  <a:pt x="6288" y="6345"/>
                  <a:pt x="6235" y="6345"/>
                </a:cubicBezTo>
                <a:cubicBezTo>
                  <a:pt x="6050" y="6345"/>
                  <a:pt x="5123" y="6041"/>
                  <a:pt x="4835" y="5737"/>
                </a:cubicBezTo>
                <a:cubicBezTo>
                  <a:pt x="4464" y="5367"/>
                  <a:pt x="3839" y="4898"/>
                  <a:pt x="3547" y="4606"/>
                </a:cubicBezTo>
                <a:cubicBezTo>
                  <a:pt x="3254" y="4313"/>
                  <a:pt x="2805" y="3181"/>
                  <a:pt x="3098" y="2069"/>
                </a:cubicBezTo>
                <a:lnTo>
                  <a:pt x="3098" y="2069"/>
                </a:lnTo>
                <a:cubicBezTo>
                  <a:pt x="2474" y="3103"/>
                  <a:pt x="2766" y="4664"/>
                  <a:pt x="3332" y="5191"/>
                </a:cubicBezTo>
                <a:cubicBezTo>
                  <a:pt x="3859" y="5737"/>
                  <a:pt x="4249" y="7006"/>
                  <a:pt x="5615" y="7864"/>
                </a:cubicBezTo>
                <a:cubicBezTo>
                  <a:pt x="6981" y="8703"/>
                  <a:pt x="8834" y="9171"/>
                  <a:pt x="8308" y="9249"/>
                </a:cubicBezTo>
                <a:cubicBezTo>
                  <a:pt x="7761" y="9328"/>
                  <a:pt x="6278" y="9620"/>
                  <a:pt x="6513" y="9835"/>
                </a:cubicBezTo>
                <a:cubicBezTo>
                  <a:pt x="6674" y="9984"/>
                  <a:pt x="6701" y="10102"/>
                  <a:pt x="6513" y="10102"/>
                </a:cubicBezTo>
                <a:cubicBezTo>
                  <a:pt x="6405" y="10102"/>
                  <a:pt x="6228" y="10063"/>
                  <a:pt x="5966" y="9971"/>
                </a:cubicBezTo>
                <a:cubicBezTo>
                  <a:pt x="5789" y="9920"/>
                  <a:pt x="5659" y="9897"/>
                  <a:pt x="5581" y="9897"/>
                </a:cubicBezTo>
                <a:cubicBezTo>
                  <a:pt x="5334" y="9897"/>
                  <a:pt x="5607" y="10133"/>
                  <a:pt x="6513" y="10459"/>
                </a:cubicBezTo>
                <a:cubicBezTo>
                  <a:pt x="6747" y="10537"/>
                  <a:pt x="6942" y="10635"/>
                  <a:pt x="7078" y="10713"/>
                </a:cubicBezTo>
                <a:cubicBezTo>
                  <a:pt x="7820" y="11084"/>
                  <a:pt x="8074" y="11493"/>
                  <a:pt x="8932" y="11610"/>
                </a:cubicBezTo>
                <a:cubicBezTo>
                  <a:pt x="9612" y="11711"/>
                  <a:pt x="8910" y="11796"/>
                  <a:pt x="8022" y="11796"/>
                </a:cubicBezTo>
                <a:cubicBezTo>
                  <a:pt x="7535" y="11796"/>
                  <a:pt x="6992" y="11770"/>
                  <a:pt x="6591" y="11708"/>
                </a:cubicBezTo>
                <a:cubicBezTo>
                  <a:pt x="5478" y="11532"/>
                  <a:pt x="3371" y="11298"/>
                  <a:pt x="2474" y="10927"/>
                </a:cubicBezTo>
                <a:cubicBezTo>
                  <a:pt x="1576" y="10557"/>
                  <a:pt x="1010" y="10049"/>
                  <a:pt x="464" y="9640"/>
                </a:cubicBezTo>
                <a:cubicBezTo>
                  <a:pt x="370" y="9567"/>
                  <a:pt x="297" y="9535"/>
                  <a:pt x="244" y="9535"/>
                </a:cubicBezTo>
                <a:cubicBezTo>
                  <a:pt x="0" y="9535"/>
                  <a:pt x="178" y="10201"/>
                  <a:pt x="659" y="10537"/>
                </a:cubicBezTo>
                <a:cubicBezTo>
                  <a:pt x="1244" y="10947"/>
                  <a:pt x="3449" y="12801"/>
                  <a:pt x="5927" y="13249"/>
                </a:cubicBezTo>
                <a:cubicBezTo>
                  <a:pt x="8425" y="13659"/>
                  <a:pt x="9088" y="13445"/>
                  <a:pt x="10942" y="14030"/>
                </a:cubicBezTo>
                <a:cubicBezTo>
                  <a:pt x="11655" y="14260"/>
                  <a:pt x="12064" y="14312"/>
                  <a:pt x="12406" y="14312"/>
                </a:cubicBezTo>
                <a:cubicBezTo>
                  <a:pt x="12691" y="14312"/>
                  <a:pt x="12930" y="14276"/>
                  <a:pt x="13261" y="14276"/>
                </a:cubicBezTo>
                <a:cubicBezTo>
                  <a:pt x="13544" y="14276"/>
                  <a:pt x="13893" y="14302"/>
                  <a:pt x="14395" y="14401"/>
                </a:cubicBezTo>
                <a:cubicBezTo>
                  <a:pt x="14819" y="14478"/>
                  <a:pt x="15205" y="14514"/>
                  <a:pt x="15541" y="14514"/>
                </a:cubicBezTo>
                <a:cubicBezTo>
                  <a:pt x="16648" y="14514"/>
                  <a:pt x="17219" y="14125"/>
                  <a:pt x="16815" y="13542"/>
                </a:cubicBezTo>
                <a:cubicBezTo>
                  <a:pt x="16268" y="12781"/>
                  <a:pt x="16756" y="12469"/>
                  <a:pt x="16503" y="12001"/>
                </a:cubicBezTo>
                <a:cubicBezTo>
                  <a:pt x="16229" y="11571"/>
                  <a:pt x="16054" y="11376"/>
                  <a:pt x="16522" y="11220"/>
                </a:cubicBezTo>
                <a:cubicBezTo>
                  <a:pt x="16951" y="11103"/>
                  <a:pt x="17498" y="10732"/>
                  <a:pt x="16698" y="10264"/>
                </a:cubicBezTo>
                <a:cubicBezTo>
                  <a:pt x="16014" y="9914"/>
                  <a:pt x="16186" y="9396"/>
                  <a:pt x="17361" y="9396"/>
                </a:cubicBezTo>
                <a:cubicBezTo>
                  <a:pt x="17628" y="9396"/>
                  <a:pt x="17946" y="9422"/>
                  <a:pt x="18317" y="9484"/>
                </a:cubicBezTo>
                <a:cubicBezTo>
                  <a:pt x="20346" y="9835"/>
                  <a:pt x="23390" y="10693"/>
                  <a:pt x="24698" y="10830"/>
                </a:cubicBezTo>
                <a:cubicBezTo>
                  <a:pt x="25985" y="11006"/>
                  <a:pt x="27000" y="11123"/>
                  <a:pt x="25693" y="11552"/>
                </a:cubicBezTo>
                <a:cubicBezTo>
                  <a:pt x="24366" y="12001"/>
                  <a:pt x="26219" y="12762"/>
                  <a:pt x="27332" y="12762"/>
                </a:cubicBezTo>
                <a:cubicBezTo>
                  <a:pt x="27914" y="12762"/>
                  <a:pt x="28303" y="12850"/>
                  <a:pt x="28769" y="12850"/>
                </a:cubicBezTo>
                <a:cubicBezTo>
                  <a:pt x="29178" y="12850"/>
                  <a:pt x="29646" y="12782"/>
                  <a:pt x="30356" y="12527"/>
                </a:cubicBezTo>
                <a:cubicBezTo>
                  <a:pt x="31773" y="12037"/>
                  <a:pt x="32277" y="12020"/>
                  <a:pt x="33568" y="12020"/>
                </a:cubicBezTo>
                <a:cubicBezTo>
                  <a:pt x="33663" y="12020"/>
                  <a:pt x="33763" y="12020"/>
                  <a:pt x="33868" y="12020"/>
                </a:cubicBezTo>
                <a:cubicBezTo>
                  <a:pt x="35351" y="12020"/>
                  <a:pt x="38395" y="11610"/>
                  <a:pt x="37146" y="11064"/>
                </a:cubicBezTo>
                <a:cubicBezTo>
                  <a:pt x="36002" y="10574"/>
                  <a:pt x="36447" y="10557"/>
                  <a:pt x="37238" y="10557"/>
                </a:cubicBezTo>
                <a:cubicBezTo>
                  <a:pt x="37297" y="10557"/>
                  <a:pt x="37357" y="10557"/>
                  <a:pt x="37419" y="10557"/>
                </a:cubicBezTo>
                <a:cubicBezTo>
                  <a:pt x="38317" y="10557"/>
                  <a:pt x="40034" y="10303"/>
                  <a:pt x="38570" y="9659"/>
                </a:cubicBezTo>
                <a:cubicBezTo>
                  <a:pt x="37107" y="9035"/>
                  <a:pt x="37927" y="8274"/>
                  <a:pt x="40619" y="7337"/>
                </a:cubicBezTo>
                <a:cubicBezTo>
                  <a:pt x="43292" y="6420"/>
                  <a:pt x="43663" y="5093"/>
                  <a:pt x="43039" y="3923"/>
                </a:cubicBezTo>
                <a:cubicBezTo>
                  <a:pt x="42414" y="2830"/>
                  <a:pt x="42083" y="2869"/>
                  <a:pt x="41712" y="2206"/>
                </a:cubicBezTo>
                <a:cubicBezTo>
                  <a:pt x="41692" y="2167"/>
                  <a:pt x="41673" y="2128"/>
                  <a:pt x="41673" y="2089"/>
                </a:cubicBezTo>
                <a:cubicBezTo>
                  <a:pt x="41283" y="1289"/>
                  <a:pt x="40112" y="333"/>
                  <a:pt x="389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1"/>
          <p:cNvSpPr/>
          <p:nvPr/>
        </p:nvSpPr>
        <p:spPr>
          <a:xfrm>
            <a:off x="-1104234" y="1450411"/>
            <a:ext cx="2710669" cy="1060758"/>
          </a:xfrm>
          <a:custGeom>
            <a:avLst/>
            <a:gdLst/>
            <a:ahLst/>
            <a:cxnLst/>
            <a:rect l="l" t="t" r="r" b="b"/>
            <a:pathLst>
              <a:path w="43604" h="14502" extrusionOk="0">
                <a:moveTo>
                  <a:pt x="38882" y="0"/>
                </a:moveTo>
                <a:lnTo>
                  <a:pt x="38882" y="0"/>
                </a:lnTo>
                <a:cubicBezTo>
                  <a:pt x="40267" y="644"/>
                  <a:pt x="41086" y="1678"/>
                  <a:pt x="41086" y="2381"/>
                </a:cubicBezTo>
                <a:cubicBezTo>
                  <a:pt x="41086" y="2693"/>
                  <a:pt x="41301" y="2830"/>
                  <a:pt x="41399" y="2986"/>
                </a:cubicBezTo>
                <a:cubicBezTo>
                  <a:pt x="41516" y="3181"/>
                  <a:pt x="41399" y="3434"/>
                  <a:pt x="40345" y="4137"/>
                </a:cubicBezTo>
                <a:cubicBezTo>
                  <a:pt x="39330" y="4820"/>
                  <a:pt x="38374" y="5112"/>
                  <a:pt x="37301" y="5191"/>
                </a:cubicBezTo>
                <a:cubicBezTo>
                  <a:pt x="36052" y="5834"/>
                  <a:pt x="35877" y="6361"/>
                  <a:pt x="36950" y="6830"/>
                </a:cubicBezTo>
                <a:cubicBezTo>
                  <a:pt x="38413" y="7454"/>
                  <a:pt x="36716" y="7727"/>
                  <a:pt x="35818" y="7727"/>
                </a:cubicBezTo>
                <a:cubicBezTo>
                  <a:pt x="35755" y="7727"/>
                  <a:pt x="35693" y="7727"/>
                  <a:pt x="35633" y="7727"/>
                </a:cubicBezTo>
                <a:cubicBezTo>
                  <a:pt x="34827" y="7727"/>
                  <a:pt x="34382" y="7744"/>
                  <a:pt x="35545" y="8234"/>
                </a:cubicBezTo>
                <a:cubicBezTo>
                  <a:pt x="36794" y="8781"/>
                  <a:pt x="33731" y="9190"/>
                  <a:pt x="32248" y="9190"/>
                </a:cubicBezTo>
                <a:cubicBezTo>
                  <a:pt x="32143" y="9190"/>
                  <a:pt x="32043" y="9190"/>
                  <a:pt x="31947" y="9190"/>
                </a:cubicBezTo>
                <a:cubicBezTo>
                  <a:pt x="30659" y="9190"/>
                  <a:pt x="30171" y="9207"/>
                  <a:pt x="28735" y="9698"/>
                </a:cubicBezTo>
                <a:cubicBezTo>
                  <a:pt x="28016" y="9953"/>
                  <a:pt x="27543" y="10021"/>
                  <a:pt x="27132" y="10021"/>
                </a:cubicBezTo>
                <a:cubicBezTo>
                  <a:pt x="26663" y="10021"/>
                  <a:pt x="26274" y="9932"/>
                  <a:pt x="25692" y="9932"/>
                </a:cubicBezTo>
                <a:cubicBezTo>
                  <a:pt x="24619" y="9932"/>
                  <a:pt x="22765" y="9171"/>
                  <a:pt x="24072" y="8722"/>
                </a:cubicBezTo>
                <a:cubicBezTo>
                  <a:pt x="25399" y="8293"/>
                  <a:pt x="24365" y="8156"/>
                  <a:pt x="23077" y="8000"/>
                </a:cubicBezTo>
                <a:cubicBezTo>
                  <a:pt x="21789" y="7844"/>
                  <a:pt x="18745" y="7005"/>
                  <a:pt x="16716" y="6654"/>
                </a:cubicBezTo>
                <a:cubicBezTo>
                  <a:pt x="16341" y="6593"/>
                  <a:pt x="16021" y="6566"/>
                  <a:pt x="15753" y="6566"/>
                </a:cubicBezTo>
                <a:cubicBezTo>
                  <a:pt x="14571" y="6566"/>
                  <a:pt x="14409" y="7084"/>
                  <a:pt x="15077" y="7434"/>
                </a:cubicBezTo>
                <a:cubicBezTo>
                  <a:pt x="15877" y="7903"/>
                  <a:pt x="15350" y="8273"/>
                  <a:pt x="14902" y="8390"/>
                </a:cubicBezTo>
                <a:cubicBezTo>
                  <a:pt x="14453" y="8527"/>
                  <a:pt x="14609" y="8722"/>
                  <a:pt x="14882" y="9171"/>
                </a:cubicBezTo>
                <a:cubicBezTo>
                  <a:pt x="15155" y="9620"/>
                  <a:pt x="14668" y="9951"/>
                  <a:pt x="15194" y="10712"/>
                </a:cubicBezTo>
                <a:cubicBezTo>
                  <a:pt x="15609" y="11276"/>
                  <a:pt x="15045" y="11681"/>
                  <a:pt x="13963" y="11681"/>
                </a:cubicBezTo>
                <a:cubicBezTo>
                  <a:pt x="13620" y="11681"/>
                  <a:pt x="13226" y="11640"/>
                  <a:pt x="12794" y="11551"/>
                </a:cubicBezTo>
                <a:cubicBezTo>
                  <a:pt x="12314" y="11464"/>
                  <a:pt x="11973" y="11439"/>
                  <a:pt x="11697" y="11439"/>
                </a:cubicBezTo>
                <a:cubicBezTo>
                  <a:pt x="11336" y="11439"/>
                  <a:pt x="11087" y="11481"/>
                  <a:pt x="10784" y="11481"/>
                </a:cubicBezTo>
                <a:cubicBezTo>
                  <a:pt x="10443" y="11481"/>
                  <a:pt x="10034" y="11428"/>
                  <a:pt x="9321" y="11200"/>
                </a:cubicBezTo>
                <a:cubicBezTo>
                  <a:pt x="8404" y="10927"/>
                  <a:pt x="7760" y="10829"/>
                  <a:pt x="7058" y="10751"/>
                </a:cubicBezTo>
                <a:lnTo>
                  <a:pt x="7058" y="10751"/>
                </a:lnTo>
                <a:cubicBezTo>
                  <a:pt x="7780" y="11142"/>
                  <a:pt x="8053" y="11532"/>
                  <a:pt x="8912" y="11649"/>
                </a:cubicBezTo>
                <a:cubicBezTo>
                  <a:pt x="9592" y="11750"/>
                  <a:pt x="8881" y="11834"/>
                  <a:pt x="7993" y="11834"/>
                </a:cubicBezTo>
                <a:cubicBezTo>
                  <a:pt x="7506" y="11834"/>
                  <a:pt x="6964" y="11809"/>
                  <a:pt x="6570" y="11746"/>
                </a:cubicBezTo>
                <a:cubicBezTo>
                  <a:pt x="5438" y="11590"/>
                  <a:pt x="3351" y="11337"/>
                  <a:pt x="2453" y="10966"/>
                </a:cubicBezTo>
                <a:cubicBezTo>
                  <a:pt x="1517" y="10615"/>
                  <a:pt x="990" y="10088"/>
                  <a:pt x="443" y="9678"/>
                </a:cubicBezTo>
                <a:cubicBezTo>
                  <a:pt x="349" y="9599"/>
                  <a:pt x="277" y="9565"/>
                  <a:pt x="226" y="9565"/>
                </a:cubicBezTo>
                <a:cubicBezTo>
                  <a:pt x="1" y="9565"/>
                  <a:pt x="174" y="10219"/>
                  <a:pt x="619" y="10537"/>
                </a:cubicBezTo>
                <a:cubicBezTo>
                  <a:pt x="1204" y="10946"/>
                  <a:pt x="3390" y="12820"/>
                  <a:pt x="5887" y="13229"/>
                </a:cubicBezTo>
                <a:cubicBezTo>
                  <a:pt x="8365" y="13659"/>
                  <a:pt x="9048" y="13424"/>
                  <a:pt x="10882" y="14010"/>
                </a:cubicBezTo>
                <a:cubicBezTo>
                  <a:pt x="11591" y="14229"/>
                  <a:pt x="12000" y="14278"/>
                  <a:pt x="12338" y="14278"/>
                </a:cubicBezTo>
                <a:cubicBezTo>
                  <a:pt x="12619" y="14278"/>
                  <a:pt x="12852" y="14244"/>
                  <a:pt x="13168" y="14244"/>
                </a:cubicBezTo>
                <a:cubicBezTo>
                  <a:pt x="13455" y="14244"/>
                  <a:pt x="13811" y="14272"/>
                  <a:pt x="14336" y="14381"/>
                </a:cubicBezTo>
                <a:cubicBezTo>
                  <a:pt x="14770" y="14464"/>
                  <a:pt x="15164" y="14502"/>
                  <a:pt x="15507" y="14502"/>
                </a:cubicBezTo>
                <a:cubicBezTo>
                  <a:pt x="16611" y="14502"/>
                  <a:pt x="17172" y="14103"/>
                  <a:pt x="16755" y="13522"/>
                </a:cubicBezTo>
                <a:cubicBezTo>
                  <a:pt x="16228" y="12781"/>
                  <a:pt x="16716" y="12429"/>
                  <a:pt x="16443" y="12000"/>
                </a:cubicBezTo>
                <a:cubicBezTo>
                  <a:pt x="16170" y="11532"/>
                  <a:pt x="16033" y="11337"/>
                  <a:pt x="16463" y="11220"/>
                </a:cubicBezTo>
                <a:cubicBezTo>
                  <a:pt x="16931" y="11083"/>
                  <a:pt x="17458" y="10693"/>
                  <a:pt x="16638" y="10264"/>
                </a:cubicBezTo>
                <a:cubicBezTo>
                  <a:pt x="15961" y="9901"/>
                  <a:pt x="16123" y="9386"/>
                  <a:pt x="17279" y="9386"/>
                </a:cubicBezTo>
                <a:cubicBezTo>
                  <a:pt x="17554" y="9386"/>
                  <a:pt x="17886" y="9415"/>
                  <a:pt x="18277" y="9483"/>
                </a:cubicBezTo>
                <a:cubicBezTo>
                  <a:pt x="20287" y="9815"/>
                  <a:pt x="23350" y="10654"/>
                  <a:pt x="24638" y="10829"/>
                </a:cubicBezTo>
                <a:cubicBezTo>
                  <a:pt x="25926" y="10986"/>
                  <a:pt x="26960" y="11122"/>
                  <a:pt x="25633" y="11551"/>
                </a:cubicBezTo>
                <a:cubicBezTo>
                  <a:pt x="24326" y="11961"/>
                  <a:pt x="26199" y="12742"/>
                  <a:pt x="27272" y="12742"/>
                </a:cubicBezTo>
                <a:cubicBezTo>
                  <a:pt x="27861" y="12742"/>
                  <a:pt x="28250" y="12841"/>
                  <a:pt x="28735" y="12841"/>
                </a:cubicBezTo>
                <a:cubicBezTo>
                  <a:pt x="29135" y="12841"/>
                  <a:pt x="29600" y="12774"/>
                  <a:pt x="30296" y="12527"/>
                </a:cubicBezTo>
                <a:cubicBezTo>
                  <a:pt x="31732" y="12036"/>
                  <a:pt x="32253" y="12020"/>
                  <a:pt x="33515" y="12020"/>
                </a:cubicBezTo>
                <a:cubicBezTo>
                  <a:pt x="33609" y="12020"/>
                  <a:pt x="33706" y="12020"/>
                  <a:pt x="33809" y="12020"/>
                </a:cubicBezTo>
                <a:cubicBezTo>
                  <a:pt x="35291" y="12020"/>
                  <a:pt x="38335" y="11610"/>
                  <a:pt x="37106" y="11064"/>
                </a:cubicBezTo>
                <a:cubicBezTo>
                  <a:pt x="35925" y="10573"/>
                  <a:pt x="36385" y="10556"/>
                  <a:pt x="37178" y="10556"/>
                </a:cubicBezTo>
                <a:cubicBezTo>
                  <a:pt x="37237" y="10556"/>
                  <a:pt x="37298" y="10556"/>
                  <a:pt x="37360" y="10556"/>
                </a:cubicBezTo>
                <a:cubicBezTo>
                  <a:pt x="38238" y="10556"/>
                  <a:pt x="39974" y="10283"/>
                  <a:pt x="38511" y="9659"/>
                </a:cubicBezTo>
                <a:cubicBezTo>
                  <a:pt x="37048" y="9015"/>
                  <a:pt x="37887" y="8254"/>
                  <a:pt x="40560" y="7337"/>
                </a:cubicBezTo>
                <a:cubicBezTo>
                  <a:pt x="43252" y="6400"/>
                  <a:pt x="43603" y="5073"/>
                  <a:pt x="42979" y="3922"/>
                </a:cubicBezTo>
                <a:cubicBezTo>
                  <a:pt x="42374" y="2830"/>
                  <a:pt x="42023" y="2869"/>
                  <a:pt x="41652" y="2186"/>
                </a:cubicBezTo>
                <a:cubicBezTo>
                  <a:pt x="41652" y="2166"/>
                  <a:pt x="41633" y="2147"/>
                  <a:pt x="41613" y="2088"/>
                </a:cubicBezTo>
                <a:cubicBezTo>
                  <a:pt x="41223" y="1288"/>
                  <a:pt x="40052" y="313"/>
                  <a:pt x="38882" y="0"/>
                </a:cubicBezTo>
                <a:close/>
              </a:path>
            </a:pathLst>
          </a:custGeom>
          <a:solidFill>
            <a:srgbClr val="0088D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1"/>
          <p:cNvSpPr/>
          <p:nvPr/>
        </p:nvSpPr>
        <p:spPr>
          <a:xfrm>
            <a:off x="-273639" y="2398236"/>
            <a:ext cx="1161326" cy="422979"/>
          </a:xfrm>
          <a:custGeom>
            <a:avLst/>
            <a:gdLst/>
            <a:ahLst/>
            <a:cxnLst/>
            <a:rect l="l" t="t" r="r" b="b"/>
            <a:pathLst>
              <a:path w="19123" h="6965" extrusionOk="0">
                <a:moveTo>
                  <a:pt x="9094" y="1"/>
                </a:moveTo>
                <a:cubicBezTo>
                  <a:pt x="8895" y="1"/>
                  <a:pt x="9911" y="729"/>
                  <a:pt x="11317" y="998"/>
                </a:cubicBezTo>
                <a:cubicBezTo>
                  <a:pt x="13057" y="1291"/>
                  <a:pt x="13525" y="1963"/>
                  <a:pt x="14722" y="1963"/>
                </a:cubicBezTo>
                <a:cubicBezTo>
                  <a:pt x="14800" y="1963"/>
                  <a:pt x="14881" y="1960"/>
                  <a:pt x="14965" y="1954"/>
                </a:cubicBezTo>
                <a:cubicBezTo>
                  <a:pt x="15067" y="1947"/>
                  <a:pt x="15149" y="1944"/>
                  <a:pt x="15211" y="1944"/>
                </a:cubicBezTo>
                <a:cubicBezTo>
                  <a:pt x="15964" y="1944"/>
                  <a:pt x="13914" y="2426"/>
                  <a:pt x="12654" y="2426"/>
                </a:cubicBezTo>
                <a:cubicBezTo>
                  <a:pt x="12590" y="2426"/>
                  <a:pt x="12527" y="2425"/>
                  <a:pt x="12468" y="2422"/>
                </a:cubicBezTo>
                <a:cubicBezTo>
                  <a:pt x="11570" y="2370"/>
                  <a:pt x="10681" y="2327"/>
                  <a:pt x="9917" y="2327"/>
                </a:cubicBezTo>
                <a:cubicBezTo>
                  <a:pt x="9535" y="2327"/>
                  <a:pt x="9183" y="2338"/>
                  <a:pt x="8878" y="2364"/>
                </a:cubicBezTo>
                <a:cubicBezTo>
                  <a:pt x="8786" y="2371"/>
                  <a:pt x="8684" y="2375"/>
                  <a:pt x="8574" y="2375"/>
                </a:cubicBezTo>
                <a:cubicBezTo>
                  <a:pt x="7562" y="2375"/>
                  <a:pt x="5880" y="2075"/>
                  <a:pt x="5405" y="1934"/>
                </a:cubicBezTo>
                <a:cubicBezTo>
                  <a:pt x="5335" y="1910"/>
                  <a:pt x="5277" y="1899"/>
                  <a:pt x="5233" y="1899"/>
                </a:cubicBezTo>
                <a:cubicBezTo>
                  <a:pt x="4958" y="1899"/>
                  <a:pt x="5201" y="2326"/>
                  <a:pt x="6126" y="2578"/>
                </a:cubicBezTo>
                <a:cubicBezTo>
                  <a:pt x="6976" y="2823"/>
                  <a:pt x="7237" y="3055"/>
                  <a:pt x="6842" y="3055"/>
                </a:cubicBezTo>
                <a:cubicBezTo>
                  <a:pt x="6765" y="3055"/>
                  <a:pt x="6663" y="3046"/>
                  <a:pt x="6536" y="3027"/>
                </a:cubicBezTo>
                <a:cubicBezTo>
                  <a:pt x="6432" y="3012"/>
                  <a:pt x="6349" y="3005"/>
                  <a:pt x="6284" y="3005"/>
                </a:cubicBezTo>
                <a:cubicBezTo>
                  <a:pt x="5859" y="3005"/>
                  <a:pt x="6190" y="3299"/>
                  <a:pt x="6478" y="3417"/>
                </a:cubicBezTo>
                <a:cubicBezTo>
                  <a:pt x="6819" y="3531"/>
                  <a:pt x="7178" y="4160"/>
                  <a:pt x="5088" y="4160"/>
                </a:cubicBezTo>
                <a:cubicBezTo>
                  <a:pt x="5026" y="4160"/>
                  <a:pt x="4963" y="4160"/>
                  <a:pt x="4897" y="4159"/>
                </a:cubicBezTo>
                <a:cubicBezTo>
                  <a:pt x="3902" y="4159"/>
                  <a:pt x="3395" y="4198"/>
                  <a:pt x="3024" y="4217"/>
                </a:cubicBezTo>
                <a:cubicBezTo>
                  <a:pt x="2691" y="4231"/>
                  <a:pt x="2485" y="4262"/>
                  <a:pt x="2152" y="4262"/>
                </a:cubicBezTo>
                <a:cubicBezTo>
                  <a:pt x="1997" y="4262"/>
                  <a:pt x="1815" y="4255"/>
                  <a:pt x="1580" y="4237"/>
                </a:cubicBezTo>
                <a:cubicBezTo>
                  <a:pt x="826" y="4165"/>
                  <a:pt x="204" y="4034"/>
                  <a:pt x="79" y="4034"/>
                </a:cubicBezTo>
                <a:cubicBezTo>
                  <a:pt x="1" y="4034"/>
                  <a:pt x="120" y="4086"/>
                  <a:pt x="527" y="4237"/>
                </a:cubicBezTo>
                <a:cubicBezTo>
                  <a:pt x="1619" y="4647"/>
                  <a:pt x="2497" y="5212"/>
                  <a:pt x="4175" y="5369"/>
                </a:cubicBezTo>
                <a:cubicBezTo>
                  <a:pt x="5545" y="5465"/>
                  <a:pt x="5877" y="5695"/>
                  <a:pt x="6534" y="5695"/>
                </a:cubicBezTo>
                <a:cubicBezTo>
                  <a:pt x="6672" y="5695"/>
                  <a:pt x="6825" y="5685"/>
                  <a:pt x="7004" y="5661"/>
                </a:cubicBezTo>
                <a:cubicBezTo>
                  <a:pt x="7143" y="5640"/>
                  <a:pt x="7281" y="5631"/>
                  <a:pt x="7412" y="5631"/>
                </a:cubicBezTo>
                <a:cubicBezTo>
                  <a:pt x="8250" y="5631"/>
                  <a:pt x="8837" y="6006"/>
                  <a:pt x="7590" y="6090"/>
                </a:cubicBezTo>
                <a:cubicBezTo>
                  <a:pt x="6146" y="6208"/>
                  <a:pt x="6361" y="6364"/>
                  <a:pt x="7239" y="6461"/>
                </a:cubicBezTo>
                <a:cubicBezTo>
                  <a:pt x="8156" y="6559"/>
                  <a:pt x="6146" y="6734"/>
                  <a:pt x="7824" y="6929"/>
                </a:cubicBezTo>
                <a:cubicBezTo>
                  <a:pt x="8085" y="6954"/>
                  <a:pt x="8332" y="6965"/>
                  <a:pt x="8565" y="6965"/>
                </a:cubicBezTo>
                <a:cubicBezTo>
                  <a:pt x="9808" y="6965"/>
                  <a:pt x="10645" y="6664"/>
                  <a:pt x="11121" y="6598"/>
                </a:cubicBezTo>
                <a:cubicBezTo>
                  <a:pt x="11687" y="6539"/>
                  <a:pt x="11882" y="6208"/>
                  <a:pt x="10829" y="5993"/>
                </a:cubicBezTo>
                <a:cubicBezTo>
                  <a:pt x="9775" y="5778"/>
                  <a:pt x="9346" y="5232"/>
                  <a:pt x="8839" y="4881"/>
                </a:cubicBezTo>
                <a:cubicBezTo>
                  <a:pt x="8588" y="4695"/>
                  <a:pt x="8731" y="4646"/>
                  <a:pt x="9080" y="4646"/>
                </a:cubicBezTo>
                <a:cubicBezTo>
                  <a:pt x="9464" y="4646"/>
                  <a:pt x="10098" y="4705"/>
                  <a:pt x="10731" y="4705"/>
                </a:cubicBezTo>
                <a:cubicBezTo>
                  <a:pt x="11960" y="4705"/>
                  <a:pt x="14556" y="4608"/>
                  <a:pt x="12995" y="4256"/>
                </a:cubicBezTo>
                <a:cubicBezTo>
                  <a:pt x="11434" y="3925"/>
                  <a:pt x="12663" y="4042"/>
                  <a:pt x="14263" y="3710"/>
                </a:cubicBezTo>
                <a:cubicBezTo>
                  <a:pt x="15882" y="3359"/>
                  <a:pt x="15102" y="3378"/>
                  <a:pt x="16214" y="2949"/>
                </a:cubicBezTo>
                <a:cubicBezTo>
                  <a:pt x="17307" y="2500"/>
                  <a:pt x="17794" y="2013"/>
                  <a:pt x="18438" y="1876"/>
                </a:cubicBezTo>
                <a:cubicBezTo>
                  <a:pt x="18931" y="1760"/>
                  <a:pt x="19122" y="1591"/>
                  <a:pt x="18646" y="1591"/>
                </a:cubicBezTo>
                <a:cubicBezTo>
                  <a:pt x="18480" y="1591"/>
                  <a:pt x="18234" y="1611"/>
                  <a:pt x="17892" y="1661"/>
                </a:cubicBezTo>
                <a:cubicBezTo>
                  <a:pt x="17658" y="1700"/>
                  <a:pt x="17463" y="1700"/>
                  <a:pt x="17307" y="1700"/>
                </a:cubicBezTo>
                <a:cubicBezTo>
                  <a:pt x="16740" y="1682"/>
                  <a:pt x="16841" y="1424"/>
                  <a:pt x="16004" y="1424"/>
                </a:cubicBezTo>
                <a:cubicBezTo>
                  <a:pt x="15948" y="1424"/>
                  <a:pt x="15888" y="1425"/>
                  <a:pt x="15824" y="1427"/>
                </a:cubicBezTo>
                <a:cubicBezTo>
                  <a:pt x="15704" y="1435"/>
                  <a:pt x="15587" y="1438"/>
                  <a:pt x="15473" y="1438"/>
                </a:cubicBezTo>
                <a:cubicBezTo>
                  <a:pt x="14454" y="1438"/>
                  <a:pt x="13694" y="1171"/>
                  <a:pt x="13969" y="1171"/>
                </a:cubicBezTo>
                <a:cubicBezTo>
                  <a:pt x="13985" y="1171"/>
                  <a:pt x="14005" y="1172"/>
                  <a:pt x="14029" y="1173"/>
                </a:cubicBezTo>
                <a:cubicBezTo>
                  <a:pt x="14045" y="1175"/>
                  <a:pt x="14064" y="1176"/>
                  <a:pt x="14084" y="1176"/>
                </a:cubicBezTo>
                <a:cubicBezTo>
                  <a:pt x="14608" y="1176"/>
                  <a:pt x="16294" y="702"/>
                  <a:pt x="16858" y="608"/>
                </a:cubicBezTo>
                <a:cubicBezTo>
                  <a:pt x="17352" y="525"/>
                  <a:pt x="17332" y="332"/>
                  <a:pt x="16670" y="332"/>
                </a:cubicBezTo>
                <a:cubicBezTo>
                  <a:pt x="16547" y="332"/>
                  <a:pt x="16402" y="339"/>
                  <a:pt x="16234" y="354"/>
                </a:cubicBezTo>
                <a:cubicBezTo>
                  <a:pt x="15068" y="445"/>
                  <a:pt x="13455" y="644"/>
                  <a:pt x="12056" y="644"/>
                </a:cubicBezTo>
                <a:cubicBezTo>
                  <a:pt x="11064" y="644"/>
                  <a:pt x="10181" y="544"/>
                  <a:pt x="9639" y="237"/>
                </a:cubicBezTo>
                <a:cubicBezTo>
                  <a:pt x="9329" y="68"/>
                  <a:pt x="9155" y="1"/>
                  <a:pt x="9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1"/>
          <p:cNvSpPr/>
          <p:nvPr/>
        </p:nvSpPr>
        <p:spPr>
          <a:xfrm>
            <a:off x="-273761" y="2494797"/>
            <a:ext cx="1161447" cy="326420"/>
          </a:xfrm>
          <a:custGeom>
            <a:avLst/>
            <a:gdLst/>
            <a:ahLst/>
            <a:cxnLst/>
            <a:rect l="l" t="t" r="r" b="b"/>
            <a:pathLst>
              <a:path w="19125" h="5375" extrusionOk="0">
                <a:moveTo>
                  <a:pt x="18648" y="1"/>
                </a:moveTo>
                <a:cubicBezTo>
                  <a:pt x="18482" y="1"/>
                  <a:pt x="18236" y="21"/>
                  <a:pt x="17894" y="71"/>
                </a:cubicBezTo>
                <a:cubicBezTo>
                  <a:pt x="17660" y="110"/>
                  <a:pt x="17465" y="110"/>
                  <a:pt x="17309" y="110"/>
                </a:cubicBezTo>
                <a:cubicBezTo>
                  <a:pt x="14988" y="1500"/>
                  <a:pt x="14063" y="1931"/>
                  <a:pt x="12494" y="1931"/>
                </a:cubicBezTo>
                <a:cubicBezTo>
                  <a:pt x="12190" y="1931"/>
                  <a:pt x="11861" y="1914"/>
                  <a:pt x="11494" y="1886"/>
                </a:cubicBezTo>
                <a:cubicBezTo>
                  <a:pt x="11294" y="1870"/>
                  <a:pt x="11126" y="1863"/>
                  <a:pt x="10986" y="1863"/>
                </a:cubicBezTo>
                <a:cubicBezTo>
                  <a:pt x="9563" y="1863"/>
                  <a:pt x="10933" y="2592"/>
                  <a:pt x="9837" y="2592"/>
                </a:cubicBezTo>
                <a:cubicBezTo>
                  <a:pt x="9690" y="2592"/>
                  <a:pt x="9499" y="2579"/>
                  <a:pt x="9250" y="2549"/>
                </a:cubicBezTo>
                <a:cubicBezTo>
                  <a:pt x="9090" y="2530"/>
                  <a:pt x="8954" y="2522"/>
                  <a:pt x="8839" y="2522"/>
                </a:cubicBezTo>
                <a:cubicBezTo>
                  <a:pt x="7464" y="2522"/>
                  <a:pt x="9161" y="3779"/>
                  <a:pt x="7994" y="3779"/>
                </a:cubicBezTo>
                <a:cubicBezTo>
                  <a:pt x="7853" y="3779"/>
                  <a:pt x="7671" y="3761"/>
                  <a:pt x="7436" y="3720"/>
                </a:cubicBezTo>
                <a:cubicBezTo>
                  <a:pt x="5738" y="3427"/>
                  <a:pt x="3943" y="2920"/>
                  <a:pt x="3065" y="2608"/>
                </a:cubicBezTo>
                <a:cubicBezTo>
                  <a:pt x="2729" y="2621"/>
                  <a:pt x="2522" y="2644"/>
                  <a:pt x="2189" y="2644"/>
                </a:cubicBezTo>
                <a:cubicBezTo>
                  <a:pt x="2040" y="2644"/>
                  <a:pt x="1865" y="2639"/>
                  <a:pt x="1641" y="2627"/>
                </a:cubicBezTo>
                <a:cubicBezTo>
                  <a:pt x="856" y="2568"/>
                  <a:pt x="223" y="2443"/>
                  <a:pt x="87" y="2443"/>
                </a:cubicBezTo>
                <a:cubicBezTo>
                  <a:pt x="0" y="2443"/>
                  <a:pt x="117" y="2494"/>
                  <a:pt x="529" y="2647"/>
                </a:cubicBezTo>
                <a:cubicBezTo>
                  <a:pt x="1621" y="3057"/>
                  <a:pt x="2499" y="3622"/>
                  <a:pt x="4177" y="3779"/>
                </a:cubicBezTo>
                <a:cubicBezTo>
                  <a:pt x="5547" y="3875"/>
                  <a:pt x="5879" y="4105"/>
                  <a:pt x="6536" y="4105"/>
                </a:cubicBezTo>
                <a:cubicBezTo>
                  <a:pt x="6674" y="4105"/>
                  <a:pt x="6827" y="4095"/>
                  <a:pt x="7006" y="4071"/>
                </a:cubicBezTo>
                <a:cubicBezTo>
                  <a:pt x="7145" y="4050"/>
                  <a:pt x="7283" y="4041"/>
                  <a:pt x="7414" y="4041"/>
                </a:cubicBezTo>
                <a:cubicBezTo>
                  <a:pt x="8252" y="4041"/>
                  <a:pt x="8839" y="4416"/>
                  <a:pt x="7592" y="4500"/>
                </a:cubicBezTo>
                <a:cubicBezTo>
                  <a:pt x="6148" y="4618"/>
                  <a:pt x="6363" y="4774"/>
                  <a:pt x="7241" y="4871"/>
                </a:cubicBezTo>
                <a:cubicBezTo>
                  <a:pt x="8158" y="4969"/>
                  <a:pt x="6148" y="5144"/>
                  <a:pt x="7826" y="5339"/>
                </a:cubicBezTo>
                <a:cubicBezTo>
                  <a:pt x="8087" y="5364"/>
                  <a:pt x="8334" y="5375"/>
                  <a:pt x="8567" y="5375"/>
                </a:cubicBezTo>
                <a:cubicBezTo>
                  <a:pt x="9810" y="5375"/>
                  <a:pt x="10647" y="5074"/>
                  <a:pt x="11123" y="5008"/>
                </a:cubicBezTo>
                <a:cubicBezTo>
                  <a:pt x="11689" y="4949"/>
                  <a:pt x="11884" y="4618"/>
                  <a:pt x="10831" y="4403"/>
                </a:cubicBezTo>
                <a:cubicBezTo>
                  <a:pt x="9777" y="4188"/>
                  <a:pt x="9348" y="3642"/>
                  <a:pt x="8841" y="3291"/>
                </a:cubicBezTo>
                <a:cubicBezTo>
                  <a:pt x="8590" y="3105"/>
                  <a:pt x="8733" y="3056"/>
                  <a:pt x="9082" y="3056"/>
                </a:cubicBezTo>
                <a:cubicBezTo>
                  <a:pt x="9466" y="3056"/>
                  <a:pt x="10100" y="3115"/>
                  <a:pt x="10733" y="3115"/>
                </a:cubicBezTo>
                <a:cubicBezTo>
                  <a:pt x="11962" y="3115"/>
                  <a:pt x="14558" y="3018"/>
                  <a:pt x="12997" y="2666"/>
                </a:cubicBezTo>
                <a:cubicBezTo>
                  <a:pt x="11436" y="2335"/>
                  <a:pt x="12665" y="2452"/>
                  <a:pt x="14265" y="2120"/>
                </a:cubicBezTo>
                <a:cubicBezTo>
                  <a:pt x="15884" y="1769"/>
                  <a:pt x="15104" y="1788"/>
                  <a:pt x="16216" y="1359"/>
                </a:cubicBezTo>
                <a:cubicBezTo>
                  <a:pt x="17309" y="910"/>
                  <a:pt x="17796" y="423"/>
                  <a:pt x="18440" y="286"/>
                </a:cubicBezTo>
                <a:cubicBezTo>
                  <a:pt x="18933" y="170"/>
                  <a:pt x="19124" y="1"/>
                  <a:pt x="18648" y="1"/>
                </a:cubicBezTo>
                <a:close/>
              </a:path>
            </a:pathLst>
          </a:custGeom>
          <a:solidFill>
            <a:srgbClr val="0088D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1"/>
          <p:cNvSpPr/>
          <p:nvPr/>
        </p:nvSpPr>
        <p:spPr>
          <a:xfrm>
            <a:off x="-1089549" y="2254851"/>
            <a:ext cx="1306469" cy="770534"/>
          </a:xfrm>
          <a:custGeom>
            <a:avLst/>
            <a:gdLst/>
            <a:ahLst/>
            <a:cxnLst/>
            <a:rect l="l" t="t" r="r" b="b"/>
            <a:pathLst>
              <a:path w="21513" h="12688" extrusionOk="0">
                <a:moveTo>
                  <a:pt x="755" y="1"/>
                </a:moveTo>
                <a:cubicBezTo>
                  <a:pt x="653" y="1"/>
                  <a:pt x="507" y="681"/>
                  <a:pt x="596" y="1271"/>
                </a:cubicBezTo>
                <a:cubicBezTo>
                  <a:pt x="733" y="2052"/>
                  <a:pt x="733" y="3125"/>
                  <a:pt x="1006" y="3671"/>
                </a:cubicBezTo>
                <a:cubicBezTo>
                  <a:pt x="1175" y="4065"/>
                  <a:pt x="1466" y="4449"/>
                  <a:pt x="1373" y="4449"/>
                </a:cubicBezTo>
                <a:cubicBezTo>
                  <a:pt x="1337" y="4449"/>
                  <a:pt x="1244" y="4392"/>
                  <a:pt x="1064" y="4256"/>
                </a:cubicBezTo>
                <a:cubicBezTo>
                  <a:pt x="559" y="3874"/>
                  <a:pt x="103" y="3180"/>
                  <a:pt x="23" y="3180"/>
                </a:cubicBezTo>
                <a:cubicBezTo>
                  <a:pt x="1" y="3180"/>
                  <a:pt x="8" y="3232"/>
                  <a:pt x="50" y="3359"/>
                </a:cubicBezTo>
                <a:cubicBezTo>
                  <a:pt x="245" y="3944"/>
                  <a:pt x="1045" y="4803"/>
                  <a:pt x="1298" y="5388"/>
                </a:cubicBezTo>
                <a:cubicBezTo>
                  <a:pt x="1533" y="5993"/>
                  <a:pt x="3152" y="7164"/>
                  <a:pt x="3562" y="7905"/>
                </a:cubicBezTo>
                <a:cubicBezTo>
                  <a:pt x="3972" y="8627"/>
                  <a:pt x="5591" y="9876"/>
                  <a:pt x="6703" y="10578"/>
                </a:cubicBezTo>
                <a:cubicBezTo>
                  <a:pt x="7835" y="11281"/>
                  <a:pt x="10625" y="12315"/>
                  <a:pt x="11484" y="12588"/>
                </a:cubicBezTo>
                <a:cubicBezTo>
                  <a:pt x="11715" y="12656"/>
                  <a:pt x="11866" y="12688"/>
                  <a:pt x="11944" y="12688"/>
                </a:cubicBezTo>
                <a:cubicBezTo>
                  <a:pt x="12157" y="12688"/>
                  <a:pt x="11841" y="12456"/>
                  <a:pt x="11171" y="12100"/>
                </a:cubicBezTo>
                <a:cubicBezTo>
                  <a:pt x="10235" y="11612"/>
                  <a:pt x="9806" y="11047"/>
                  <a:pt x="8420" y="10168"/>
                </a:cubicBezTo>
                <a:cubicBezTo>
                  <a:pt x="7358" y="9505"/>
                  <a:pt x="6809" y="8785"/>
                  <a:pt x="7135" y="8785"/>
                </a:cubicBezTo>
                <a:cubicBezTo>
                  <a:pt x="7241" y="8785"/>
                  <a:pt x="7437" y="8861"/>
                  <a:pt x="7737" y="9037"/>
                </a:cubicBezTo>
                <a:cubicBezTo>
                  <a:pt x="8928" y="9778"/>
                  <a:pt x="12381" y="10949"/>
                  <a:pt x="14040" y="11066"/>
                </a:cubicBezTo>
                <a:cubicBezTo>
                  <a:pt x="15361" y="11157"/>
                  <a:pt x="16848" y="11438"/>
                  <a:pt x="18335" y="11438"/>
                </a:cubicBezTo>
                <a:cubicBezTo>
                  <a:pt x="18758" y="11438"/>
                  <a:pt x="19181" y="11415"/>
                  <a:pt x="19600" y="11359"/>
                </a:cubicBezTo>
                <a:cubicBezTo>
                  <a:pt x="21513" y="11125"/>
                  <a:pt x="19015" y="11261"/>
                  <a:pt x="18079" y="10988"/>
                </a:cubicBezTo>
                <a:cubicBezTo>
                  <a:pt x="17747" y="10890"/>
                  <a:pt x="17240" y="10734"/>
                  <a:pt x="16674" y="10539"/>
                </a:cubicBezTo>
                <a:cubicBezTo>
                  <a:pt x="15581" y="10110"/>
                  <a:pt x="14274" y="9583"/>
                  <a:pt x="13727" y="9232"/>
                </a:cubicBezTo>
                <a:cubicBezTo>
                  <a:pt x="13473" y="9076"/>
                  <a:pt x="13428" y="9021"/>
                  <a:pt x="13508" y="9021"/>
                </a:cubicBezTo>
                <a:cubicBezTo>
                  <a:pt x="13700" y="9021"/>
                  <a:pt x="14599" y="9329"/>
                  <a:pt x="15093" y="9329"/>
                </a:cubicBezTo>
                <a:cubicBezTo>
                  <a:pt x="15796" y="9329"/>
                  <a:pt x="15737" y="9310"/>
                  <a:pt x="14957" y="9115"/>
                </a:cubicBezTo>
                <a:cubicBezTo>
                  <a:pt x="14248" y="8929"/>
                  <a:pt x="13831" y="8495"/>
                  <a:pt x="14552" y="8495"/>
                </a:cubicBezTo>
                <a:cubicBezTo>
                  <a:pt x="14665" y="8495"/>
                  <a:pt x="14805" y="8506"/>
                  <a:pt x="14976" y="8530"/>
                </a:cubicBezTo>
                <a:cubicBezTo>
                  <a:pt x="15182" y="8558"/>
                  <a:pt x="15388" y="8570"/>
                  <a:pt x="15579" y="8570"/>
                </a:cubicBezTo>
                <a:cubicBezTo>
                  <a:pt x="16587" y="8570"/>
                  <a:pt x="17203" y="8235"/>
                  <a:pt x="15366" y="8120"/>
                </a:cubicBezTo>
                <a:cubicBezTo>
                  <a:pt x="12245" y="7905"/>
                  <a:pt x="11425" y="7281"/>
                  <a:pt x="10176" y="6559"/>
                </a:cubicBezTo>
                <a:cubicBezTo>
                  <a:pt x="9636" y="6235"/>
                  <a:pt x="9309" y="6084"/>
                  <a:pt x="9173" y="6084"/>
                </a:cubicBezTo>
                <a:cubicBezTo>
                  <a:pt x="8991" y="6084"/>
                  <a:pt x="9159" y="6358"/>
                  <a:pt x="9630" y="6851"/>
                </a:cubicBezTo>
                <a:cubicBezTo>
                  <a:pt x="10352" y="7573"/>
                  <a:pt x="11363" y="8323"/>
                  <a:pt x="10913" y="8323"/>
                </a:cubicBezTo>
                <a:cubicBezTo>
                  <a:pt x="10828" y="8323"/>
                  <a:pt x="10690" y="8296"/>
                  <a:pt x="10488" y="8237"/>
                </a:cubicBezTo>
                <a:cubicBezTo>
                  <a:pt x="9220" y="7866"/>
                  <a:pt x="6976" y="6812"/>
                  <a:pt x="5006" y="5622"/>
                </a:cubicBezTo>
                <a:cubicBezTo>
                  <a:pt x="3015" y="4452"/>
                  <a:pt x="2040" y="2754"/>
                  <a:pt x="1533" y="2208"/>
                </a:cubicBezTo>
                <a:lnTo>
                  <a:pt x="1513" y="2188"/>
                </a:lnTo>
                <a:cubicBezTo>
                  <a:pt x="986" y="1661"/>
                  <a:pt x="869" y="900"/>
                  <a:pt x="830" y="237"/>
                </a:cubicBezTo>
                <a:cubicBezTo>
                  <a:pt x="816" y="71"/>
                  <a:pt x="788" y="1"/>
                  <a:pt x="7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1"/>
          <p:cNvSpPr/>
          <p:nvPr/>
        </p:nvSpPr>
        <p:spPr>
          <a:xfrm>
            <a:off x="-1113035" y="2253515"/>
            <a:ext cx="1643105" cy="983246"/>
          </a:xfrm>
          <a:custGeom>
            <a:avLst/>
            <a:gdLst/>
            <a:ahLst/>
            <a:cxnLst/>
            <a:rect l="l" t="t" r="r" b="b"/>
            <a:pathLst>
              <a:path w="21513" h="12710" extrusionOk="0">
                <a:moveTo>
                  <a:pt x="707" y="0"/>
                </a:moveTo>
                <a:cubicBezTo>
                  <a:pt x="613" y="0"/>
                  <a:pt x="469" y="666"/>
                  <a:pt x="557" y="1254"/>
                </a:cubicBezTo>
                <a:cubicBezTo>
                  <a:pt x="674" y="2035"/>
                  <a:pt x="674" y="3108"/>
                  <a:pt x="947" y="3674"/>
                </a:cubicBezTo>
                <a:cubicBezTo>
                  <a:pt x="1130" y="4068"/>
                  <a:pt x="1415" y="4452"/>
                  <a:pt x="1325" y="4452"/>
                </a:cubicBezTo>
                <a:cubicBezTo>
                  <a:pt x="1290" y="4452"/>
                  <a:pt x="1199" y="4395"/>
                  <a:pt x="1025" y="4259"/>
                </a:cubicBezTo>
                <a:cubicBezTo>
                  <a:pt x="551" y="3892"/>
                  <a:pt x="101" y="3202"/>
                  <a:pt x="23" y="3202"/>
                </a:cubicBezTo>
                <a:cubicBezTo>
                  <a:pt x="1" y="3202"/>
                  <a:pt x="7" y="3254"/>
                  <a:pt x="50" y="3381"/>
                </a:cubicBezTo>
                <a:cubicBezTo>
                  <a:pt x="245" y="3966"/>
                  <a:pt x="1045" y="4825"/>
                  <a:pt x="1298" y="5410"/>
                </a:cubicBezTo>
                <a:cubicBezTo>
                  <a:pt x="1533" y="6015"/>
                  <a:pt x="3152" y="7186"/>
                  <a:pt x="3562" y="7927"/>
                </a:cubicBezTo>
                <a:cubicBezTo>
                  <a:pt x="3972" y="8649"/>
                  <a:pt x="5591" y="9898"/>
                  <a:pt x="6703" y="10600"/>
                </a:cubicBezTo>
                <a:cubicBezTo>
                  <a:pt x="7835" y="11303"/>
                  <a:pt x="10625" y="12337"/>
                  <a:pt x="11484" y="12610"/>
                </a:cubicBezTo>
                <a:cubicBezTo>
                  <a:pt x="11715" y="12678"/>
                  <a:pt x="11866" y="12710"/>
                  <a:pt x="11944" y="12710"/>
                </a:cubicBezTo>
                <a:cubicBezTo>
                  <a:pt x="12157" y="12710"/>
                  <a:pt x="11841" y="12478"/>
                  <a:pt x="11171" y="12122"/>
                </a:cubicBezTo>
                <a:cubicBezTo>
                  <a:pt x="10235" y="11634"/>
                  <a:pt x="9806" y="11069"/>
                  <a:pt x="8420" y="10190"/>
                </a:cubicBezTo>
                <a:cubicBezTo>
                  <a:pt x="7358" y="9527"/>
                  <a:pt x="6809" y="8807"/>
                  <a:pt x="7135" y="8807"/>
                </a:cubicBezTo>
                <a:cubicBezTo>
                  <a:pt x="7241" y="8807"/>
                  <a:pt x="7437" y="8883"/>
                  <a:pt x="7737" y="9059"/>
                </a:cubicBezTo>
                <a:cubicBezTo>
                  <a:pt x="8928" y="9800"/>
                  <a:pt x="12381" y="10971"/>
                  <a:pt x="14040" y="11088"/>
                </a:cubicBezTo>
                <a:cubicBezTo>
                  <a:pt x="15361" y="11179"/>
                  <a:pt x="16848" y="11460"/>
                  <a:pt x="18335" y="11460"/>
                </a:cubicBezTo>
                <a:cubicBezTo>
                  <a:pt x="18758" y="11460"/>
                  <a:pt x="19181" y="11437"/>
                  <a:pt x="19600" y="11381"/>
                </a:cubicBezTo>
                <a:cubicBezTo>
                  <a:pt x="21513" y="11147"/>
                  <a:pt x="19015" y="11283"/>
                  <a:pt x="18079" y="11010"/>
                </a:cubicBezTo>
                <a:cubicBezTo>
                  <a:pt x="17747" y="10912"/>
                  <a:pt x="17240" y="10756"/>
                  <a:pt x="16674" y="10561"/>
                </a:cubicBezTo>
                <a:cubicBezTo>
                  <a:pt x="14801" y="10503"/>
                  <a:pt x="11152" y="10210"/>
                  <a:pt x="8869" y="8961"/>
                </a:cubicBezTo>
                <a:cubicBezTo>
                  <a:pt x="7331" y="8103"/>
                  <a:pt x="6291" y="7754"/>
                  <a:pt x="5777" y="7754"/>
                </a:cubicBezTo>
                <a:cubicBezTo>
                  <a:pt x="5274" y="7754"/>
                  <a:pt x="5275" y="8089"/>
                  <a:pt x="5806" y="8610"/>
                </a:cubicBezTo>
                <a:cubicBezTo>
                  <a:pt x="6201" y="8998"/>
                  <a:pt x="6220" y="9169"/>
                  <a:pt x="6027" y="9169"/>
                </a:cubicBezTo>
                <a:cubicBezTo>
                  <a:pt x="5706" y="9169"/>
                  <a:pt x="4800" y="8697"/>
                  <a:pt x="4069" y="7966"/>
                </a:cubicBezTo>
                <a:cubicBezTo>
                  <a:pt x="2996" y="6893"/>
                  <a:pt x="1435" y="4513"/>
                  <a:pt x="1455" y="2191"/>
                </a:cubicBezTo>
                <a:cubicBezTo>
                  <a:pt x="947" y="1644"/>
                  <a:pt x="830" y="903"/>
                  <a:pt x="772" y="240"/>
                </a:cubicBezTo>
                <a:cubicBezTo>
                  <a:pt x="762" y="71"/>
                  <a:pt x="737" y="0"/>
                  <a:pt x="707" y="0"/>
                </a:cubicBezTo>
                <a:close/>
              </a:path>
            </a:pathLst>
          </a:custGeom>
          <a:solidFill>
            <a:srgbClr val="0088D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1"/>
          <p:cNvSpPr/>
          <p:nvPr/>
        </p:nvSpPr>
        <p:spPr>
          <a:xfrm>
            <a:off x="535652" y="2404188"/>
            <a:ext cx="1153492" cy="763368"/>
          </a:xfrm>
          <a:custGeom>
            <a:avLst/>
            <a:gdLst/>
            <a:ahLst/>
            <a:cxnLst/>
            <a:rect l="l" t="t" r="r" b="b"/>
            <a:pathLst>
              <a:path w="18994" h="12570" extrusionOk="0">
                <a:moveTo>
                  <a:pt x="13698" y="4919"/>
                </a:moveTo>
                <a:cubicBezTo>
                  <a:pt x="13683" y="4919"/>
                  <a:pt x="13680" y="4919"/>
                  <a:pt x="13671" y="4934"/>
                </a:cubicBezTo>
                <a:lnTo>
                  <a:pt x="13671" y="4934"/>
                </a:lnTo>
                <a:cubicBezTo>
                  <a:pt x="13684" y="4927"/>
                  <a:pt x="13693" y="4922"/>
                  <a:pt x="13698" y="4919"/>
                </a:cubicBezTo>
                <a:close/>
                <a:moveTo>
                  <a:pt x="18931" y="0"/>
                </a:moveTo>
                <a:cubicBezTo>
                  <a:pt x="18791" y="0"/>
                  <a:pt x="18346" y="1197"/>
                  <a:pt x="17971" y="1739"/>
                </a:cubicBezTo>
                <a:cubicBezTo>
                  <a:pt x="17658" y="2168"/>
                  <a:pt x="16839" y="3358"/>
                  <a:pt x="15512" y="4490"/>
                </a:cubicBezTo>
                <a:cubicBezTo>
                  <a:pt x="14556" y="5271"/>
                  <a:pt x="13366" y="6031"/>
                  <a:pt x="11863" y="6461"/>
                </a:cubicBezTo>
                <a:cubicBezTo>
                  <a:pt x="13093" y="5778"/>
                  <a:pt x="13327" y="5173"/>
                  <a:pt x="13659" y="4958"/>
                </a:cubicBezTo>
                <a:cubicBezTo>
                  <a:pt x="13664" y="4947"/>
                  <a:pt x="13668" y="4940"/>
                  <a:pt x="13671" y="4934"/>
                </a:cubicBezTo>
                <a:lnTo>
                  <a:pt x="13671" y="4934"/>
                </a:lnTo>
                <a:cubicBezTo>
                  <a:pt x="13468" y="5051"/>
                  <a:pt x="12296" y="5759"/>
                  <a:pt x="12039" y="5778"/>
                </a:cubicBezTo>
                <a:cubicBezTo>
                  <a:pt x="12021" y="5781"/>
                  <a:pt x="12008" y="5783"/>
                  <a:pt x="11999" y="5783"/>
                </a:cubicBezTo>
                <a:cubicBezTo>
                  <a:pt x="11854" y="5783"/>
                  <a:pt x="12682" y="5357"/>
                  <a:pt x="13268" y="4568"/>
                </a:cubicBezTo>
                <a:cubicBezTo>
                  <a:pt x="13931" y="3597"/>
                  <a:pt x="15263" y="1142"/>
                  <a:pt x="14996" y="1142"/>
                </a:cubicBezTo>
                <a:cubicBezTo>
                  <a:pt x="14925" y="1142"/>
                  <a:pt x="14741" y="1316"/>
                  <a:pt x="14400" y="1739"/>
                </a:cubicBezTo>
                <a:cubicBezTo>
                  <a:pt x="11922" y="4783"/>
                  <a:pt x="7707" y="6578"/>
                  <a:pt x="3844" y="6578"/>
                </a:cubicBezTo>
                <a:cubicBezTo>
                  <a:pt x="0" y="6617"/>
                  <a:pt x="742" y="7534"/>
                  <a:pt x="2927" y="7788"/>
                </a:cubicBezTo>
                <a:cubicBezTo>
                  <a:pt x="5093" y="8022"/>
                  <a:pt x="5190" y="8197"/>
                  <a:pt x="4586" y="8295"/>
                </a:cubicBezTo>
                <a:cubicBezTo>
                  <a:pt x="3961" y="8392"/>
                  <a:pt x="6244" y="8373"/>
                  <a:pt x="4976" y="8763"/>
                </a:cubicBezTo>
                <a:cubicBezTo>
                  <a:pt x="3727" y="9153"/>
                  <a:pt x="2498" y="9114"/>
                  <a:pt x="3473" y="9212"/>
                </a:cubicBezTo>
                <a:cubicBezTo>
                  <a:pt x="4423" y="9307"/>
                  <a:pt x="4781" y="9994"/>
                  <a:pt x="2818" y="9994"/>
                </a:cubicBezTo>
                <a:cubicBezTo>
                  <a:pt x="2765" y="9994"/>
                  <a:pt x="2710" y="9993"/>
                  <a:pt x="2654" y="9992"/>
                </a:cubicBezTo>
                <a:cubicBezTo>
                  <a:pt x="2147" y="9992"/>
                  <a:pt x="1698" y="9992"/>
                  <a:pt x="1366" y="10031"/>
                </a:cubicBezTo>
                <a:cubicBezTo>
                  <a:pt x="215" y="10070"/>
                  <a:pt x="0" y="10246"/>
                  <a:pt x="1327" y="10519"/>
                </a:cubicBezTo>
                <a:cubicBezTo>
                  <a:pt x="2788" y="10789"/>
                  <a:pt x="3939" y="10956"/>
                  <a:pt x="5159" y="10956"/>
                </a:cubicBezTo>
                <a:cubicBezTo>
                  <a:pt x="5437" y="10956"/>
                  <a:pt x="5720" y="10947"/>
                  <a:pt x="6010" y="10929"/>
                </a:cubicBezTo>
                <a:cubicBezTo>
                  <a:pt x="6078" y="10926"/>
                  <a:pt x="6141" y="10925"/>
                  <a:pt x="6200" y="10925"/>
                </a:cubicBezTo>
                <a:cubicBezTo>
                  <a:pt x="7532" y="10925"/>
                  <a:pt x="6408" y="11540"/>
                  <a:pt x="4800" y="11690"/>
                </a:cubicBezTo>
                <a:cubicBezTo>
                  <a:pt x="4140" y="11744"/>
                  <a:pt x="3588" y="11777"/>
                  <a:pt x="3103" y="11777"/>
                </a:cubicBezTo>
                <a:cubicBezTo>
                  <a:pt x="2371" y="11777"/>
                  <a:pt x="1793" y="11702"/>
                  <a:pt x="1230" y="11514"/>
                </a:cubicBezTo>
                <a:cubicBezTo>
                  <a:pt x="1135" y="11481"/>
                  <a:pt x="1060" y="11467"/>
                  <a:pt x="1003" y="11467"/>
                </a:cubicBezTo>
                <a:cubicBezTo>
                  <a:pt x="521" y="11467"/>
                  <a:pt x="1419" y="12533"/>
                  <a:pt x="3864" y="12568"/>
                </a:cubicBezTo>
                <a:cubicBezTo>
                  <a:pt x="3944" y="12569"/>
                  <a:pt x="4025" y="12570"/>
                  <a:pt x="4106" y="12570"/>
                </a:cubicBezTo>
                <a:cubicBezTo>
                  <a:pt x="6746" y="12570"/>
                  <a:pt x="9214" y="11952"/>
                  <a:pt x="11902" y="10948"/>
                </a:cubicBezTo>
                <a:cubicBezTo>
                  <a:pt x="13908" y="10209"/>
                  <a:pt x="14255" y="9718"/>
                  <a:pt x="13834" y="9718"/>
                </a:cubicBezTo>
                <a:cubicBezTo>
                  <a:pt x="13678" y="9718"/>
                  <a:pt x="13415" y="9786"/>
                  <a:pt x="13093" y="9934"/>
                </a:cubicBezTo>
                <a:cubicBezTo>
                  <a:pt x="12664" y="10124"/>
                  <a:pt x="12407" y="10194"/>
                  <a:pt x="12281" y="10194"/>
                </a:cubicBezTo>
                <a:cubicBezTo>
                  <a:pt x="12057" y="10194"/>
                  <a:pt x="12243" y="9972"/>
                  <a:pt x="12605" y="9797"/>
                </a:cubicBezTo>
                <a:cubicBezTo>
                  <a:pt x="12994" y="9596"/>
                  <a:pt x="13069" y="9422"/>
                  <a:pt x="12869" y="9422"/>
                </a:cubicBezTo>
                <a:cubicBezTo>
                  <a:pt x="12778" y="9422"/>
                  <a:pt x="12630" y="9458"/>
                  <a:pt x="12429" y="9544"/>
                </a:cubicBezTo>
                <a:cubicBezTo>
                  <a:pt x="12315" y="9590"/>
                  <a:pt x="12236" y="9610"/>
                  <a:pt x="12185" y="9610"/>
                </a:cubicBezTo>
                <a:cubicBezTo>
                  <a:pt x="11958" y="9610"/>
                  <a:pt x="12311" y="9215"/>
                  <a:pt x="12741" y="9056"/>
                </a:cubicBezTo>
                <a:cubicBezTo>
                  <a:pt x="12878" y="9007"/>
                  <a:pt x="12867" y="8995"/>
                  <a:pt x="12793" y="8995"/>
                </a:cubicBezTo>
                <a:cubicBezTo>
                  <a:pt x="12719" y="8995"/>
                  <a:pt x="12582" y="9007"/>
                  <a:pt x="12466" y="9007"/>
                </a:cubicBezTo>
                <a:cubicBezTo>
                  <a:pt x="12234" y="9007"/>
                  <a:pt x="12088" y="8958"/>
                  <a:pt x="12702" y="8666"/>
                </a:cubicBezTo>
                <a:cubicBezTo>
                  <a:pt x="13912" y="8080"/>
                  <a:pt x="15668" y="5836"/>
                  <a:pt x="16527" y="4900"/>
                </a:cubicBezTo>
                <a:cubicBezTo>
                  <a:pt x="17385" y="3983"/>
                  <a:pt x="18673" y="2480"/>
                  <a:pt x="18927" y="705"/>
                </a:cubicBezTo>
                <a:cubicBezTo>
                  <a:pt x="18994" y="195"/>
                  <a:pt x="18987" y="0"/>
                  <a:pt x="189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1"/>
          <p:cNvSpPr/>
          <p:nvPr/>
        </p:nvSpPr>
        <p:spPr>
          <a:xfrm>
            <a:off x="447167" y="2427675"/>
            <a:ext cx="1234147" cy="786853"/>
          </a:xfrm>
          <a:custGeom>
            <a:avLst/>
            <a:gdLst/>
            <a:ahLst/>
            <a:cxnLst/>
            <a:rect l="l" t="t" r="r" b="b"/>
            <a:pathLst>
              <a:path w="19033" h="12570" extrusionOk="0">
                <a:moveTo>
                  <a:pt x="18970" y="0"/>
                </a:moveTo>
                <a:cubicBezTo>
                  <a:pt x="18830" y="0"/>
                  <a:pt x="18385" y="1197"/>
                  <a:pt x="18010" y="1739"/>
                </a:cubicBezTo>
                <a:cubicBezTo>
                  <a:pt x="17697" y="2168"/>
                  <a:pt x="16878" y="3358"/>
                  <a:pt x="15551" y="4490"/>
                </a:cubicBezTo>
                <a:cubicBezTo>
                  <a:pt x="14907" y="6168"/>
                  <a:pt x="13698" y="7202"/>
                  <a:pt x="11844" y="8100"/>
                </a:cubicBezTo>
                <a:cubicBezTo>
                  <a:pt x="9698" y="9114"/>
                  <a:pt x="12683" y="9661"/>
                  <a:pt x="10634" y="10363"/>
                </a:cubicBezTo>
                <a:cubicBezTo>
                  <a:pt x="10186" y="10525"/>
                  <a:pt x="9937" y="10587"/>
                  <a:pt x="9792" y="10587"/>
                </a:cubicBezTo>
                <a:cubicBezTo>
                  <a:pt x="9338" y="10587"/>
                  <a:pt x="9895" y="9990"/>
                  <a:pt x="8584" y="9990"/>
                </a:cubicBezTo>
                <a:cubicBezTo>
                  <a:pt x="8393" y="9990"/>
                  <a:pt x="8163" y="10002"/>
                  <a:pt x="7883" y="10031"/>
                </a:cubicBezTo>
                <a:cubicBezTo>
                  <a:pt x="6485" y="10170"/>
                  <a:pt x="4999" y="10322"/>
                  <a:pt x="3699" y="10322"/>
                </a:cubicBezTo>
                <a:cubicBezTo>
                  <a:pt x="2803" y="10322"/>
                  <a:pt x="1995" y="10250"/>
                  <a:pt x="1366" y="10051"/>
                </a:cubicBezTo>
                <a:cubicBezTo>
                  <a:pt x="234" y="10090"/>
                  <a:pt x="0" y="10266"/>
                  <a:pt x="1347" y="10539"/>
                </a:cubicBezTo>
                <a:cubicBezTo>
                  <a:pt x="2792" y="10809"/>
                  <a:pt x="3953" y="10975"/>
                  <a:pt x="5177" y="10975"/>
                </a:cubicBezTo>
                <a:cubicBezTo>
                  <a:pt x="5456" y="10975"/>
                  <a:pt x="5739" y="10967"/>
                  <a:pt x="6029" y="10948"/>
                </a:cubicBezTo>
                <a:cubicBezTo>
                  <a:pt x="6120" y="10944"/>
                  <a:pt x="6202" y="10942"/>
                  <a:pt x="6276" y="10942"/>
                </a:cubicBezTo>
                <a:cubicBezTo>
                  <a:pt x="7540" y="10942"/>
                  <a:pt x="6425" y="11542"/>
                  <a:pt x="4839" y="11690"/>
                </a:cubicBezTo>
                <a:cubicBezTo>
                  <a:pt x="4179" y="11744"/>
                  <a:pt x="3627" y="11777"/>
                  <a:pt x="3142" y="11777"/>
                </a:cubicBezTo>
                <a:cubicBezTo>
                  <a:pt x="2410" y="11777"/>
                  <a:pt x="1832" y="11702"/>
                  <a:pt x="1269" y="11514"/>
                </a:cubicBezTo>
                <a:cubicBezTo>
                  <a:pt x="1174" y="11481"/>
                  <a:pt x="1099" y="11467"/>
                  <a:pt x="1042" y="11467"/>
                </a:cubicBezTo>
                <a:cubicBezTo>
                  <a:pt x="560" y="11467"/>
                  <a:pt x="1458" y="12533"/>
                  <a:pt x="3903" y="12568"/>
                </a:cubicBezTo>
                <a:cubicBezTo>
                  <a:pt x="3983" y="12569"/>
                  <a:pt x="4064" y="12570"/>
                  <a:pt x="4145" y="12570"/>
                </a:cubicBezTo>
                <a:cubicBezTo>
                  <a:pt x="6785" y="12570"/>
                  <a:pt x="9253" y="11952"/>
                  <a:pt x="11941" y="10948"/>
                </a:cubicBezTo>
                <a:cubicBezTo>
                  <a:pt x="13947" y="10209"/>
                  <a:pt x="14294" y="9718"/>
                  <a:pt x="13873" y="9718"/>
                </a:cubicBezTo>
                <a:cubicBezTo>
                  <a:pt x="13717" y="9718"/>
                  <a:pt x="13454" y="9786"/>
                  <a:pt x="13132" y="9934"/>
                </a:cubicBezTo>
                <a:cubicBezTo>
                  <a:pt x="12703" y="10124"/>
                  <a:pt x="12446" y="10194"/>
                  <a:pt x="12320" y="10194"/>
                </a:cubicBezTo>
                <a:cubicBezTo>
                  <a:pt x="12096" y="10194"/>
                  <a:pt x="12282" y="9972"/>
                  <a:pt x="12644" y="9797"/>
                </a:cubicBezTo>
                <a:cubicBezTo>
                  <a:pt x="13033" y="9596"/>
                  <a:pt x="13108" y="9422"/>
                  <a:pt x="12908" y="9422"/>
                </a:cubicBezTo>
                <a:cubicBezTo>
                  <a:pt x="12817" y="9422"/>
                  <a:pt x="12669" y="9458"/>
                  <a:pt x="12468" y="9544"/>
                </a:cubicBezTo>
                <a:cubicBezTo>
                  <a:pt x="12354" y="9590"/>
                  <a:pt x="12275" y="9610"/>
                  <a:pt x="12224" y="9610"/>
                </a:cubicBezTo>
                <a:cubicBezTo>
                  <a:pt x="11997" y="9610"/>
                  <a:pt x="12350" y="9215"/>
                  <a:pt x="12780" y="9056"/>
                </a:cubicBezTo>
                <a:cubicBezTo>
                  <a:pt x="12917" y="9007"/>
                  <a:pt x="12906" y="8995"/>
                  <a:pt x="12832" y="8995"/>
                </a:cubicBezTo>
                <a:cubicBezTo>
                  <a:pt x="12758" y="8995"/>
                  <a:pt x="12621" y="9007"/>
                  <a:pt x="12505" y="9007"/>
                </a:cubicBezTo>
                <a:cubicBezTo>
                  <a:pt x="12273" y="9007"/>
                  <a:pt x="12127" y="8958"/>
                  <a:pt x="12741" y="8666"/>
                </a:cubicBezTo>
                <a:cubicBezTo>
                  <a:pt x="13951" y="8080"/>
                  <a:pt x="15707" y="5836"/>
                  <a:pt x="16566" y="4900"/>
                </a:cubicBezTo>
                <a:cubicBezTo>
                  <a:pt x="17424" y="3983"/>
                  <a:pt x="18712" y="2480"/>
                  <a:pt x="18966" y="705"/>
                </a:cubicBezTo>
                <a:cubicBezTo>
                  <a:pt x="19033" y="195"/>
                  <a:pt x="19026" y="0"/>
                  <a:pt x="18970" y="0"/>
                </a:cubicBezTo>
                <a:close/>
              </a:path>
            </a:pathLst>
          </a:custGeom>
          <a:solidFill>
            <a:srgbClr val="0088D3">
              <a:alpha val="14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1"/>
          <p:cNvSpPr/>
          <p:nvPr/>
        </p:nvSpPr>
        <p:spPr>
          <a:xfrm>
            <a:off x="2768875" y="250150"/>
            <a:ext cx="190750" cy="252700"/>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1"/>
          <p:cNvSpPr/>
          <p:nvPr/>
        </p:nvSpPr>
        <p:spPr>
          <a:xfrm>
            <a:off x="6991300" y="4492113"/>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1"/>
          <p:cNvSpPr/>
          <p:nvPr/>
        </p:nvSpPr>
        <p:spPr>
          <a:xfrm>
            <a:off x="1683850" y="606450"/>
            <a:ext cx="84425" cy="844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1"/>
          <p:cNvSpPr/>
          <p:nvPr/>
        </p:nvSpPr>
        <p:spPr>
          <a:xfrm>
            <a:off x="8279200" y="358688"/>
            <a:ext cx="288319" cy="381981"/>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1"/>
          <p:cNvSpPr/>
          <p:nvPr/>
        </p:nvSpPr>
        <p:spPr>
          <a:xfrm>
            <a:off x="2085475" y="1832325"/>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1"/>
          <p:cNvSpPr/>
          <p:nvPr/>
        </p:nvSpPr>
        <p:spPr>
          <a:xfrm>
            <a:off x="250075" y="225088"/>
            <a:ext cx="152700" cy="203425"/>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1"/>
          <p:cNvSpPr/>
          <p:nvPr/>
        </p:nvSpPr>
        <p:spPr>
          <a:xfrm>
            <a:off x="3073325" y="1675050"/>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1"/>
          <p:cNvSpPr/>
          <p:nvPr/>
        </p:nvSpPr>
        <p:spPr>
          <a:xfrm>
            <a:off x="1007400" y="3966475"/>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1"/>
          <p:cNvSpPr/>
          <p:nvPr/>
        </p:nvSpPr>
        <p:spPr>
          <a:xfrm>
            <a:off x="1958100" y="4390950"/>
            <a:ext cx="84425" cy="844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1"/>
          <p:cNvSpPr/>
          <p:nvPr/>
        </p:nvSpPr>
        <p:spPr>
          <a:xfrm>
            <a:off x="2753888" y="4593825"/>
            <a:ext cx="220713" cy="294030"/>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1"/>
          <p:cNvSpPr/>
          <p:nvPr/>
        </p:nvSpPr>
        <p:spPr>
          <a:xfrm>
            <a:off x="561413" y="4530988"/>
            <a:ext cx="316817" cy="419709"/>
          </a:xfrm>
          <a:custGeom>
            <a:avLst/>
            <a:gdLst/>
            <a:ahLst/>
            <a:cxnLst/>
            <a:rect l="l" t="t" r="r" b="b"/>
            <a:pathLst>
              <a:path w="7630" h="10108" extrusionOk="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1"/>
          <p:cNvSpPr/>
          <p:nvPr/>
        </p:nvSpPr>
        <p:spPr>
          <a:xfrm>
            <a:off x="4785800" y="282987"/>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1"/>
          <p:cNvSpPr/>
          <p:nvPr/>
        </p:nvSpPr>
        <p:spPr>
          <a:xfrm>
            <a:off x="8483525" y="4887850"/>
            <a:ext cx="84425" cy="844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1"/>
          <p:cNvSpPr/>
          <p:nvPr/>
        </p:nvSpPr>
        <p:spPr>
          <a:xfrm>
            <a:off x="8825650" y="3773355"/>
            <a:ext cx="84428" cy="112474"/>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1"/>
          <p:cNvSpPr/>
          <p:nvPr/>
        </p:nvSpPr>
        <p:spPr>
          <a:xfrm>
            <a:off x="2579100" y="3486930"/>
            <a:ext cx="84428" cy="112474"/>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1"/>
          <p:cNvSpPr/>
          <p:nvPr/>
        </p:nvSpPr>
        <p:spPr>
          <a:xfrm>
            <a:off x="4048400" y="4695550"/>
            <a:ext cx="60026" cy="60000"/>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1"/>
          <p:cNvSpPr/>
          <p:nvPr/>
        </p:nvSpPr>
        <p:spPr>
          <a:xfrm>
            <a:off x="5181325" y="320267"/>
            <a:ext cx="84428" cy="112474"/>
          </a:xfrm>
          <a:custGeom>
            <a:avLst/>
            <a:gdLst/>
            <a:ahLst/>
            <a:cxnLst/>
            <a:rect l="l" t="t" r="r" b="b"/>
            <a:pathLst>
              <a:path w="6108" h="8137" extrusionOk="0">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D8657D54-2B77-C327-CA08-B4ED3CC737FB}"/>
              </a:ext>
            </a:extLst>
          </p:cNvPr>
          <p:cNvSpPr txBox="1"/>
          <p:nvPr/>
        </p:nvSpPr>
        <p:spPr>
          <a:xfrm>
            <a:off x="6258409" y="3528231"/>
            <a:ext cx="159610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solidFill>
                  <a:schemeClr val="tx1"/>
                </a:solidFill>
                <a:latin typeface="Barlow"/>
              </a:rPr>
              <a:t>By: </a:t>
            </a:r>
            <a:r>
              <a:rPr lang="en-GB" b="1" err="1">
                <a:solidFill>
                  <a:schemeClr val="tx1"/>
                </a:solidFill>
                <a:latin typeface="Barlow"/>
              </a:rPr>
              <a:t>Salma,Ghada</a:t>
            </a:r>
            <a:r>
              <a:rPr lang="en-GB" b="1" dirty="0">
                <a:solidFill>
                  <a:schemeClr val="tx1"/>
                </a:solidFill>
                <a:latin typeface="Barlow"/>
              </a:rPr>
              <a:t> and Retal</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sp>
        <p:nvSpPr>
          <p:cNvPr id="1145" name="Google Shape;1145;p42"/>
          <p:cNvSpPr/>
          <p:nvPr/>
        </p:nvSpPr>
        <p:spPr>
          <a:xfrm>
            <a:off x="9061811" y="488492"/>
            <a:ext cx="5223" cy="36560"/>
          </a:xfrm>
          <a:custGeom>
            <a:avLst/>
            <a:gdLst/>
            <a:ahLst/>
            <a:cxnLst/>
            <a:rect l="l" t="t" r="r" b="b"/>
            <a:pathLst>
              <a:path w="32" h="224" extrusionOk="0">
                <a:moveTo>
                  <a:pt x="32" y="0"/>
                </a:moveTo>
                <a:cubicBezTo>
                  <a:pt x="9" y="45"/>
                  <a:pt x="0" y="90"/>
                  <a:pt x="0" y="121"/>
                </a:cubicBezTo>
                <a:cubicBezTo>
                  <a:pt x="0" y="161"/>
                  <a:pt x="9" y="192"/>
                  <a:pt x="32" y="224"/>
                </a:cubicBezTo>
                <a:lnTo>
                  <a:pt x="32" y="0"/>
                </a:lnTo>
                <a:close/>
              </a:path>
            </a:pathLst>
          </a:custGeom>
          <a:solidFill>
            <a:srgbClr val="060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46" name="Google Shape;1146;p42"/>
          <p:cNvSpPr/>
          <p:nvPr/>
        </p:nvSpPr>
        <p:spPr>
          <a:xfrm>
            <a:off x="9513752" y="4234399"/>
            <a:ext cx="979" cy="2285"/>
          </a:xfrm>
          <a:custGeom>
            <a:avLst/>
            <a:gdLst/>
            <a:ahLst/>
            <a:cxnLst/>
            <a:rect l="l" t="t" r="r" b="b"/>
            <a:pathLst>
              <a:path w="6" h="14" extrusionOk="0">
                <a:moveTo>
                  <a:pt x="5" y="0"/>
                </a:moveTo>
                <a:cubicBezTo>
                  <a:pt x="1" y="9"/>
                  <a:pt x="1" y="9"/>
                  <a:pt x="1" y="14"/>
                </a:cubicBezTo>
                <a:cubicBezTo>
                  <a:pt x="1" y="9"/>
                  <a:pt x="5" y="9"/>
                  <a:pt x="5" y="0"/>
                </a:cubicBezTo>
                <a:close/>
              </a:path>
            </a:pathLst>
          </a:custGeom>
          <a:solidFill>
            <a:srgbClr val="060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itle 2">
            <a:extLst>
              <a:ext uri="{FF2B5EF4-FFF2-40B4-BE49-F238E27FC236}">
                <a16:creationId xmlns:a16="http://schemas.microsoft.com/office/drawing/2014/main" id="{5ED1A564-489D-68D4-281B-AD7539DC11A9}"/>
              </a:ext>
            </a:extLst>
          </p:cNvPr>
          <p:cNvSpPr>
            <a:spLocks noGrp="1"/>
          </p:cNvSpPr>
          <p:nvPr>
            <p:ph type="title"/>
          </p:nvPr>
        </p:nvSpPr>
        <p:spPr>
          <a:xfrm>
            <a:off x="543992" y="666853"/>
            <a:ext cx="7710300" cy="615592"/>
          </a:xfrm>
        </p:spPr>
        <p:txBody>
          <a:bodyPr/>
          <a:lstStyle/>
          <a:p>
            <a:r>
              <a:rPr lang="en-GB" dirty="0"/>
              <a:t>Introduction</a:t>
            </a:r>
            <a:endParaRPr lang="en-GB" sz="3000" dirty="0"/>
          </a:p>
        </p:txBody>
      </p:sp>
      <p:sp>
        <p:nvSpPr>
          <p:cNvPr id="4" name="TextBox 3">
            <a:extLst>
              <a:ext uri="{FF2B5EF4-FFF2-40B4-BE49-F238E27FC236}">
                <a16:creationId xmlns:a16="http://schemas.microsoft.com/office/drawing/2014/main" id="{A3DA3B56-A9A6-DC1C-818D-6D7A631FE3C1}"/>
              </a:ext>
            </a:extLst>
          </p:cNvPr>
          <p:cNvSpPr txBox="1"/>
          <p:nvPr/>
        </p:nvSpPr>
        <p:spPr>
          <a:xfrm>
            <a:off x="1020682" y="1496362"/>
            <a:ext cx="6742927"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 sz="2000" b="1" dirty="0" err="1">
                <a:solidFill>
                  <a:srgbClr val="FFFFFF"/>
                </a:solidFill>
                <a:latin typeface="Barlow"/>
              </a:rPr>
              <a:t>Venra</a:t>
            </a:r>
            <a:r>
              <a:rPr lang="en" sz="2000" b="1" dirty="0">
                <a:solidFill>
                  <a:srgbClr val="FFFFFF"/>
                </a:solidFill>
                <a:latin typeface="Barlow"/>
              </a:rPr>
              <a:t> is an exoplanet discovered </a:t>
            </a:r>
            <a:r>
              <a:rPr lang="en" sz="2000" b="1" u="sng" dirty="0">
                <a:solidFill>
                  <a:srgbClr val="FFFFFF"/>
                </a:solidFill>
                <a:latin typeface="Barlow"/>
              </a:rPr>
              <a:t>29 light-years</a:t>
            </a:r>
            <a:r>
              <a:rPr lang="en" sz="2000" b="1" dirty="0">
                <a:solidFill>
                  <a:srgbClr val="FFFFFF"/>
                </a:solidFill>
                <a:latin typeface="Barlow"/>
              </a:rPr>
              <a:t> from Earth, featuring liquid water on its surface. This groundbreaking discovery opens the door to the potential for life beyond our solar system. What makes </a:t>
            </a:r>
            <a:r>
              <a:rPr lang="en" sz="2000" b="1" dirty="0" err="1">
                <a:solidFill>
                  <a:srgbClr val="FFFFFF"/>
                </a:solidFill>
                <a:latin typeface="Barlow"/>
              </a:rPr>
              <a:t>Venra</a:t>
            </a:r>
            <a:r>
              <a:rPr lang="en" sz="2000" b="1" dirty="0">
                <a:solidFill>
                  <a:srgbClr val="FFFFFF"/>
                </a:solidFill>
                <a:latin typeface="Barlow"/>
              </a:rPr>
              <a:t> particularly fascinating is its aquatic environment and reliance on chemosynthesis rather than sunlight for sustaining life.</a:t>
            </a:r>
            <a:endParaRPr lang="en-GB" sz="2000" b="1">
              <a:latin typeface="Barlow"/>
            </a:endParaRPr>
          </a:p>
          <a:p>
            <a:pPr algn="l"/>
            <a:endParaRPr lang="en-GB" b="1" dirty="0">
              <a:latin typeface="Barlow"/>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sp>
        <p:nvSpPr>
          <p:cNvPr id="27" name="Title 26">
            <a:extLst>
              <a:ext uri="{FF2B5EF4-FFF2-40B4-BE49-F238E27FC236}">
                <a16:creationId xmlns:a16="http://schemas.microsoft.com/office/drawing/2014/main" id="{CC24534D-B41B-59FC-24B9-1C67C27186B2}"/>
              </a:ext>
            </a:extLst>
          </p:cNvPr>
          <p:cNvSpPr>
            <a:spLocks noGrp="1"/>
          </p:cNvSpPr>
          <p:nvPr>
            <p:ph type="title"/>
          </p:nvPr>
        </p:nvSpPr>
        <p:spPr/>
        <p:txBody>
          <a:bodyPr/>
          <a:lstStyle/>
          <a:p>
            <a:r>
              <a:rPr lang="en-GB" dirty="0"/>
              <a:t>Planetary Characteristics</a:t>
            </a:r>
            <a:endParaRPr lang="en-US" dirty="0"/>
          </a:p>
        </p:txBody>
      </p:sp>
      <p:sp>
        <p:nvSpPr>
          <p:cNvPr id="3" name="TextBox 2">
            <a:extLst>
              <a:ext uri="{FF2B5EF4-FFF2-40B4-BE49-F238E27FC236}">
                <a16:creationId xmlns:a16="http://schemas.microsoft.com/office/drawing/2014/main" id="{549EDAE9-0EDC-33A9-44F4-C7BA4B365A32}"/>
              </a:ext>
            </a:extLst>
          </p:cNvPr>
          <p:cNvSpPr txBox="1"/>
          <p:nvPr/>
        </p:nvSpPr>
        <p:spPr>
          <a:xfrm>
            <a:off x="1200744" y="1026636"/>
            <a:ext cx="6742927"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 sz="2000" b="1" err="1">
                <a:solidFill>
                  <a:srgbClr val="FFFFFF"/>
                </a:solidFill>
                <a:latin typeface="Barlow"/>
              </a:rPr>
              <a:t>Venra</a:t>
            </a:r>
            <a:r>
              <a:rPr lang="en" sz="2000" b="1" dirty="0">
                <a:solidFill>
                  <a:srgbClr val="FFFFFF"/>
                </a:solidFill>
                <a:latin typeface="Barlow"/>
              </a:rPr>
              <a:t> orbits a dim red dwarf star at a distance of 0.2 astronomical units, much closer than Earth's distance from the Sun. The planet is entirely covered by a vast ocean, ranging from 5 to 100 kilometers in depth. Instead of continents, it has small volcanic islands scattered across the surface, created by underwater volcanic activity. Surface temperatures range from 0 to 10 </a:t>
            </a:r>
            <a:r>
              <a:rPr lang="en" sz="2000" b="1" dirty="0">
                <a:solidFill>
                  <a:srgbClr val="FFFFFF"/>
                </a:solidFill>
                <a:latin typeface="Constantia"/>
              </a:rPr>
              <a:t>°</a:t>
            </a:r>
            <a:r>
              <a:rPr lang="en" sz="2000" b="1" dirty="0">
                <a:solidFill>
                  <a:srgbClr val="FFFFFF"/>
                </a:solidFill>
                <a:latin typeface="Barlow"/>
              </a:rPr>
              <a:t>C, but near hydrothermal vents at the ocean floor, temperatures rise to as high as 400 </a:t>
            </a:r>
            <a:r>
              <a:rPr lang="en" sz="2000" b="1" dirty="0">
                <a:solidFill>
                  <a:srgbClr val="FFFFFF"/>
                </a:solidFill>
                <a:latin typeface="Constantia"/>
              </a:rPr>
              <a:t>°</a:t>
            </a:r>
            <a:r>
              <a:rPr lang="en" sz="2000" b="1" dirty="0">
                <a:solidFill>
                  <a:srgbClr val="FFFFFF"/>
                </a:solidFill>
                <a:latin typeface="Barlow"/>
              </a:rPr>
              <a:t>C.</a:t>
            </a:r>
            <a:endParaRPr lang="en" sz="2000" b="1" dirty="0">
              <a:latin typeface="Barlow"/>
            </a:endParaRPr>
          </a:p>
          <a:p>
            <a:pPr algn="l"/>
            <a:endParaRPr lang="en" sz="2000" dirty="0">
              <a:solidFill>
                <a:srgbClr val="FFFFFF"/>
              </a:solidFill>
              <a:latin typeface="Oswald SemiBo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1465" name="Google Shape;1465;p50"/>
          <p:cNvSpPr txBox="1">
            <a:spLocks noGrp="1"/>
          </p:cNvSpPr>
          <p:nvPr>
            <p:ph type="subTitle" idx="1"/>
          </p:nvPr>
        </p:nvSpPr>
        <p:spPr>
          <a:xfrm>
            <a:off x="1190246" y="1526595"/>
            <a:ext cx="6434700" cy="1886260"/>
          </a:xfrm>
          <a:prstGeom prst="rect">
            <a:avLst/>
          </a:prstGeom>
        </p:spPr>
        <p:txBody>
          <a:bodyPr spcFirstLastPara="1" wrap="square" lIns="91425" tIns="91425" rIns="91425" bIns="91425" anchor="t" anchorCtr="0">
            <a:noAutofit/>
          </a:bodyPr>
          <a:lstStyle/>
          <a:p>
            <a:pPr marL="0" indent="0"/>
            <a:r>
              <a:rPr lang="en" sz="2000" b="1" dirty="0"/>
              <a:t>Unlike Earth, where photosynthesis dominates, life on </a:t>
            </a:r>
            <a:r>
              <a:rPr lang="en" sz="2000" b="1" err="1"/>
              <a:t>Venra</a:t>
            </a:r>
            <a:r>
              <a:rPr lang="en" sz="2000" b="1" dirty="0"/>
              <a:t> depends on chemosynthesis. Due to the limited light from its star, especially in the deep ocean, organisms have adapted to harness energy from chemicals emitted by hydrothermal vents. These vents release hydrogen sulfide and methane, which bacteria and other life forms use as a primary energy source.</a:t>
            </a:r>
            <a:endParaRPr lang="en-US" sz="2000" b="1"/>
          </a:p>
        </p:txBody>
      </p:sp>
      <p:sp>
        <p:nvSpPr>
          <p:cNvPr id="1466" name="Google Shape;1466;p50"/>
          <p:cNvSpPr/>
          <p:nvPr/>
        </p:nvSpPr>
        <p:spPr>
          <a:xfrm>
            <a:off x="1789372" y="4918038"/>
            <a:ext cx="60026" cy="59992"/>
          </a:xfrm>
          <a:custGeom>
            <a:avLst/>
            <a:gdLst/>
            <a:ahLst/>
            <a:cxnLst/>
            <a:rect l="l" t="t" r="r" b="b"/>
            <a:pathLst>
              <a:path w="3377" h="3376" extrusionOk="0">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A04A6B37-930F-0092-BAAF-1D8264B4C779}"/>
              </a:ext>
            </a:extLst>
          </p:cNvPr>
          <p:cNvSpPr>
            <a:spLocks noGrp="1"/>
          </p:cNvSpPr>
          <p:nvPr>
            <p:ph type="title"/>
          </p:nvPr>
        </p:nvSpPr>
        <p:spPr>
          <a:xfrm>
            <a:off x="552396" y="767706"/>
            <a:ext cx="7710300" cy="615592"/>
          </a:xfrm>
        </p:spPr>
        <p:txBody>
          <a:bodyPr/>
          <a:lstStyle/>
          <a:p>
            <a:r>
              <a:rPr lang="en-GB" sz="3000" dirty="0"/>
              <a:t>Chemosynthesis vs Photosynthesis</a:t>
            </a:r>
            <a:endParaRPr lang="en-US" sz="30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sp>
        <p:nvSpPr>
          <p:cNvPr id="1145" name="Google Shape;1145;p42"/>
          <p:cNvSpPr/>
          <p:nvPr/>
        </p:nvSpPr>
        <p:spPr>
          <a:xfrm>
            <a:off x="9061811" y="488492"/>
            <a:ext cx="5223" cy="36560"/>
          </a:xfrm>
          <a:custGeom>
            <a:avLst/>
            <a:gdLst/>
            <a:ahLst/>
            <a:cxnLst/>
            <a:rect l="l" t="t" r="r" b="b"/>
            <a:pathLst>
              <a:path w="32" h="224" extrusionOk="0">
                <a:moveTo>
                  <a:pt x="32" y="0"/>
                </a:moveTo>
                <a:cubicBezTo>
                  <a:pt x="9" y="45"/>
                  <a:pt x="0" y="90"/>
                  <a:pt x="0" y="121"/>
                </a:cubicBezTo>
                <a:cubicBezTo>
                  <a:pt x="0" y="161"/>
                  <a:pt x="9" y="192"/>
                  <a:pt x="32" y="224"/>
                </a:cubicBezTo>
                <a:lnTo>
                  <a:pt x="32" y="0"/>
                </a:lnTo>
                <a:close/>
              </a:path>
            </a:pathLst>
          </a:custGeom>
          <a:solidFill>
            <a:srgbClr val="060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46" name="Google Shape;1146;p42"/>
          <p:cNvSpPr/>
          <p:nvPr/>
        </p:nvSpPr>
        <p:spPr>
          <a:xfrm>
            <a:off x="9513752" y="4234399"/>
            <a:ext cx="979" cy="2285"/>
          </a:xfrm>
          <a:custGeom>
            <a:avLst/>
            <a:gdLst/>
            <a:ahLst/>
            <a:cxnLst/>
            <a:rect l="l" t="t" r="r" b="b"/>
            <a:pathLst>
              <a:path w="6" h="14" extrusionOk="0">
                <a:moveTo>
                  <a:pt x="5" y="0"/>
                </a:moveTo>
                <a:cubicBezTo>
                  <a:pt x="1" y="9"/>
                  <a:pt x="1" y="9"/>
                  <a:pt x="1" y="14"/>
                </a:cubicBezTo>
                <a:cubicBezTo>
                  <a:pt x="1" y="9"/>
                  <a:pt x="5" y="9"/>
                  <a:pt x="5" y="0"/>
                </a:cubicBezTo>
                <a:close/>
              </a:path>
            </a:pathLst>
          </a:custGeom>
          <a:solidFill>
            <a:srgbClr val="0606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itle 2">
            <a:extLst>
              <a:ext uri="{FF2B5EF4-FFF2-40B4-BE49-F238E27FC236}">
                <a16:creationId xmlns:a16="http://schemas.microsoft.com/office/drawing/2014/main" id="{5A4BE83F-DA87-80AE-7BF8-4E06F91059FD}"/>
              </a:ext>
            </a:extLst>
          </p:cNvPr>
          <p:cNvSpPr>
            <a:spLocks noGrp="1"/>
          </p:cNvSpPr>
          <p:nvPr>
            <p:ph type="title"/>
          </p:nvPr>
        </p:nvSpPr>
        <p:spPr>
          <a:xfrm>
            <a:off x="575882" y="344953"/>
            <a:ext cx="7710300" cy="615592"/>
          </a:xfrm>
        </p:spPr>
        <p:txBody>
          <a:bodyPr/>
          <a:lstStyle/>
          <a:p>
            <a:r>
              <a:rPr lang="en-GB" dirty="0" err="1"/>
              <a:t>Venra's</a:t>
            </a:r>
            <a:r>
              <a:rPr lang="en-GB" dirty="0"/>
              <a:t> Ecosystem</a:t>
            </a:r>
            <a:endParaRPr lang="en-GB" sz="3000" dirty="0"/>
          </a:p>
        </p:txBody>
      </p:sp>
      <p:sp>
        <p:nvSpPr>
          <p:cNvPr id="2" name="TextBox 1">
            <a:extLst>
              <a:ext uri="{FF2B5EF4-FFF2-40B4-BE49-F238E27FC236}">
                <a16:creationId xmlns:a16="http://schemas.microsoft.com/office/drawing/2014/main" id="{2F906A25-DBFB-65FA-1F08-CBDD03096F41}"/>
              </a:ext>
            </a:extLst>
          </p:cNvPr>
          <p:cNvSpPr txBox="1"/>
          <p:nvPr/>
        </p:nvSpPr>
        <p:spPr>
          <a:xfrm>
            <a:off x="1196236" y="1027917"/>
            <a:ext cx="6759357"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 sz="2000" b="1" dirty="0" err="1">
                <a:solidFill>
                  <a:srgbClr val="FFFFFF"/>
                </a:solidFill>
                <a:latin typeface="Barlow"/>
              </a:rPr>
              <a:t>Venra’s</a:t>
            </a:r>
            <a:r>
              <a:rPr lang="en" sz="2000" b="1" dirty="0">
                <a:solidFill>
                  <a:srgbClr val="FFFFFF"/>
                </a:solidFill>
                <a:latin typeface="Barlow"/>
              </a:rPr>
              <a:t> deep ocean is home to extraordinary life forms that rely on chemosynthesis. In the </a:t>
            </a:r>
            <a:r>
              <a:rPr lang="en" sz="2000" b="1" dirty="0">
                <a:solidFill>
                  <a:srgbClr val="7493A3"/>
                </a:solidFill>
                <a:latin typeface="Barlow"/>
              </a:rPr>
              <a:t>Twilight Zone</a:t>
            </a:r>
            <a:r>
              <a:rPr lang="en" sz="2000" b="1" dirty="0">
                <a:solidFill>
                  <a:srgbClr val="FFFFFF"/>
                </a:solidFill>
                <a:latin typeface="Barlow"/>
              </a:rPr>
              <a:t> (5-20 km deep), massive Monster crabs, glowing Fire fish, and enormous Floating Jelly Towers dominate the environment near hydrothermal vents. In the </a:t>
            </a:r>
            <a:r>
              <a:rPr lang="en" sz="2000" b="1" dirty="0">
                <a:solidFill>
                  <a:srgbClr val="7493A3"/>
                </a:solidFill>
                <a:latin typeface="Barlow"/>
              </a:rPr>
              <a:t>Dusky Zone</a:t>
            </a:r>
            <a:r>
              <a:rPr lang="en" sz="2000" b="1" dirty="0">
                <a:solidFill>
                  <a:srgbClr val="FFFFFF"/>
                </a:solidFill>
                <a:latin typeface="Barlow"/>
              </a:rPr>
              <a:t> (20-30 km deep), colorful Lush corals, near-invisible Slick eels, and eerie Nightmare fish thrive. The deepest layer, the </a:t>
            </a:r>
            <a:r>
              <a:rPr lang="en" sz="2000" b="1" dirty="0">
                <a:solidFill>
                  <a:srgbClr val="7493A3"/>
                </a:solidFill>
                <a:latin typeface="Barlow"/>
              </a:rPr>
              <a:t>Midnight Zone</a:t>
            </a:r>
            <a:r>
              <a:rPr lang="en" sz="2000" b="1" dirty="0">
                <a:solidFill>
                  <a:srgbClr val="FFFFFF"/>
                </a:solidFill>
                <a:latin typeface="Barlow"/>
              </a:rPr>
              <a:t> (30-100 km deep), features Ghost fish with translucent bodies and Shadow squids that blend into the dark ocean depths. These unique creatures highlight </a:t>
            </a:r>
            <a:r>
              <a:rPr lang="en" sz="2000" b="1" dirty="0" err="1">
                <a:solidFill>
                  <a:srgbClr val="FFFFFF"/>
                </a:solidFill>
                <a:latin typeface="Barlow"/>
              </a:rPr>
              <a:t>Venra's</a:t>
            </a:r>
            <a:r>
              <a:rPr lang="en" sz="2000" b="1" dirty="0">
                <a:solidFill>
                  <a:srgbClr val="FFFFFF"/>
                </a:solidFill>
                <a:latin typeface="Barlow"/>
              </a:rPr>
              <a:t> chemosynthesis-based ecosystem.</a:t>
            </a:r>
            <a:endParaRPr lang="en" sz="2000" dirty="0">
              <a:latin typeface="Barlow"/>
            </a:endParaRPr>
          </a:p>
          <a:p>
            <a:endParaRPr lang="en-GB" sz="2000" dirty="0">
              <a:latin typeface="Barlow"/>
            </a:endParaRPr>
          </a:p>
        </p:txBody>
      </p:sp>
    </p:spTree>
    <p:extLst>
      <p:ext uri="{BB962C8B-B14F-4D97-AF65-F5344CB8AC3E}">
        <p14:creationId xmlns:p14="http://schemas.microsoft.com/office/powerpoint/2010/main" val="28937679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79"/>
        <p:cNvGrpSpPr/>
        <p:nvPr/>
      </p:nvGrpSpPr>
      <p:grpSpPr>
        <a:xfrm>
          <a:off x="0" y="0"/>
          <a:ext cx="0" cy="0"/>
          <a:chOff x="0" y="0"/>
          <a:chExt cx="0" cy="0"/>
        </a:xfrm>
      </p:grpSpPr>
      <p:sp>
        <p:nvSpPr>
          <p:cNvPr id="2282" name="Google Shape;2282;p65"/>
          <p:cNvSpPr txBox="1">
            <a:spLocks noGrp="1"/>
          </p:cNvSpPr>
          <p:nvPr>
            <p:ph type="title"/>
          </p:nvPr>
        </p:nvSpPr>
        <p:spPr>
          <a:xfrm>
            <a:off x="716800" y="1633793"/>
            <a:ext cx="7710300" cy="1866979"/>
          </a:xfrm>
          <a:prstGeom prst="rect">
            <a:avLst/>
          </a:prstGeom>
        </p:spPr>
        <p:txBody>
          <a:bodyPr spcFirstLastPara="1" wrap="square" lIns="91425" tIns="91425" rIns="91425" bIns="91425" anchor="t" anchorCtr="0">
            <a:noAutofit/>
          </a:bodyPr>
          <a:lstStyle/>
          <a:p>
            <a:r>
              <a:rPr lang="en" sz="9600" dirty="0"/>
              <a:t>THANK YOU</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Earth's Atmosphere Class by Slidesgo">
  <a:themeElements>
    <a:clrScheme name="Simple Light">
      <a:dk1>
        <a:srgbClr val="FFFFFF"/>
      </a:dk1>
      <a:lt1>
        <a:srgbClr val="979797"/>
      </a:lt1>
      <a:dk2>
        <a:srgbClr val="000000"/>
      </a:dk2>
      <a:lt2>
        <a:srgbClr val="061A38"/>
      </a:lt2>
      <a:accent1>
        <a:srgbClr val="052E3A"/>
      </a:accent1>
      <a:accent2>
        <a:srgbClr val="0088D3"/>
      </a:accent2>
      <a:accent3>
        <a:srgbClr val="00C970"/>
      </a:accent3>
      <a:accent4>
        <a:srgbClr val="740FA3"/>
      </a:accent4>
      <a:accent5>
        <a:srgbClr val="FF3121"/>
      </a:accent5>
      <a:accent6>
        <a:srgbClr val="FF900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6</Slides>
  <Notes>6</Notes>
  <HiddenSlides>0</HiddenSlide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Earth's Atmosphere Class by Slidesgo</vt:lpstr>
      <vt:lpstr>Slidesgo Final Pages</vt:lpstr>
      <vt:lpstr>PLANET VENRA</vt:lpstr>
      <vt:lpstr>Introduction</vt:lpstr>
      <vt:lpstr>Planetary Characteristics</vt:lpstr>
      <vt:lpstr>Chemosynthesis vs Photosynthesis</vt:lpstr>
      <vt:lpstr>Venra's Ecosystem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228</cp:revision>
  <dcterms:modified xsi:type="dcterms:W3CDTF">2024-10-05T15:40:18Z</dcterms:modified>
</cp:coreProperties>
</file>