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64" r:id="rId5"/>
    <p:sldId id="259" r:id="rId6"/>
    <p:sldId id="283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6018B613-9E87-4472-95D1-7B5DDA3AE3D5}"/>
    <pc:docChg chg="delSld modSld">
      <pc:chgData name="Jan" userId="185de13651d64d23" providerId="LiveId" clId="{6018B613-9E87-4472-95D1-7B5DDA3AE3D5}" dt="2022-08-20T11:06:25.078" v="14" actId="20577"/>
      <pc:docMkLst>
        <pc:docMk/>
      </pc:docMkLst>
      <pc:sldChg chg="modSp mod">
        <pc:chgData name="Jan" userId="185de13651d64d23" providerId="LiveId" clId="{6018B613-9E87-4472-95D1-7B5DDA3AE3D5}" dt="2022-08-20T11:06:25.078" v="14" actId="20577"/>
        <pc:sldMkLst>
          <pc:docMk/>
          <pc:sldMk cId="0" sldId="259"/>
        </pc:sldMkLst>
        <pc:spChg chg="mod">
          <ac:chgData name="Jan" userId="185de13651d64d23" providerId="LiveId" clId="{6018B613-9E87-4472-95D1-7B5DDA3AE3D5}" dt="2022-08-20T11:06:25.078" v="14" actId="20577"/>
          <ac:spMkLst>
            <pc:docMk/>
            <pc:sldMk cId="0" sldId="259"/>
            <ac:spMk id="122" creationId="{00000000-0000-0000-0000-000000000000}"/>
          </ac:spMkLst>
        </pc:spChg>
      </pc:sldChg>
      <pc:sldChg chg="del">
        <pc:chgData name="Jan" userId="185de13651d64d23" providerId="LiveId" clId="{6018B613-9E87-4472-95D1-7B5DDA3AE3D5}" dt="2022-08-20T11:05:54.851" v="0" actId="47"/>
        <pc:sldMkLst>
          <pc:docMk/>
          <pc:sldMk cId="0" sldId="263"/>
        </pc:sldMkLst>
      </pc:sldChg>
      <pc:sldMasterChg chg="delSldLayout">
        <pc:chgData name="Jan" userId="185de13651d64d23" providerId="LiveId" clId="{6018B613-9E87-4472-95D1-7B5DDA3AE3D5}" dt="2022-08-20T11:05:54.851" v="0" actId="47"/>
        <pc:sldMasterMkLst>
          <pc:docMk/>
          <pc:sldMasterMk cId="0" sldId="2147483661"/>
        </pc:sldMasterMkLst>
        <pc:sldLayoutChg chg="del">
          <pc:chgData name="Jan" userId="185de13651d64d23" providerId="LiveId" clId="{6018B613-9E87-4472-95D1-7B5DDA3AE3D5}" dt="2022-08-20T11:05:54.851" v="0" actId="47"/>
          <pc:sldLayoutMkLst>
            <pc:docMk/>
            <pc:sldMasterMk cId="0" sldId="2147483661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C++ Komplettkurs: Praxisnahe und Moderne C++ Programmierung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b="1" dirty="0"/>
              <a:t>C++ PROGRAMMIERUNG</a:t>
            </a:r>
            <a:endParaRPr sz="48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Installation</a:t>
            </a:r>
            <a:endParaRPr lang="de-DE" sz="7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Variablen und Datentypen</a:t>
            </a:r>
            <a:endParaRPr lang="de-DE" sz="700" dirty="0"/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Abfragen, Logik und Schleifen</a:t>
            </a:r>
            <a:endParaRPr lang="de-DE" sz="700" dirty="0"/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Funktionen und Dateien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Arrays, Zeiger und Referenzen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Alle wichtigen Features der STL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Objekte und Klassen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Templates und Lambdas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Smart Pointer und die Rule </a:t>
            </a:r>
            <a:r>
              <a:rPr lang="de-DE" sz="1600" dirty="0" err="1"/>
              <a:t>of</a:t>
            </a:r>
            <a:r>
              <a:rPr lang="de-DE" sz="1600" dirty="0"/>
              <a:t> Five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dirty="0"/>
              <a:t>GUI Programmierung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 Studenten</a:t>
            </a:r>
          </a:p>
          <a:p>
            <a:endParaRPr lang="de-DE" dirty="0"/>
          </a:p>
          <a:p>
            <a:r>
              <a:rPr lang="de-DE" dirty="0"/>
              <a:t>Angehende Softwareentwickler</a:t>
            </a:r>
          </a:p>
          <a:p>
            <a:endParaRPr lang="de-DE" dirty="0"/>
          </a:p>
          <a:p>
            <a:r>
              <a:rPr lang="de-DE"/>
              <a:t>Anmerkung: Grundlagenerfahrung in der Programmierung ist hilfreich aber nicht notwendig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Bildschirmpräsentation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Nunito Sans</vt:lpstr>
      <vt:lpstr>Arial</vt:lpstr>
      <vt:lpstr>Georgia</vt:lpstr>
      <vt:lpstr>Calibri</vt:lpstr>
      <vt:lpstr>Ulysses template</vt:lpstr>
      <vt:lpstr>C++ Komplettkurs: Praxisnahe und Moderne C++ Programmierung</vt:lpstr>
      <vt:lpstr>JAN SCHAFFRANEK</vt:lpstr>
      <vt:lpstr>Wer bin ich?</vt:lpstr>
      <vt:lpstr>C++ PROGRAMMIERUNG</vt:lpstr>
      <vt:lpstr>Kursgliederung</vt:lpstr>
      <vt:lpstr>Für wen eignet sich dieser Kurs?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</cp:lastModifiedBy>
  <cp:revision>68</cp:revision>
  <dcterms:modified xsi:type="dcterms:W3CDTF">2022-08-20T11:06:30Z</dcterms:modified>
</cp:coreProperties>
</file>