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embeddedFontLst>
    <p:embeddedFont>
      <p:font typeface="Arvo" panose="020B0604020202020204" charset="0"/>
      <p:regular r:id="rId9"/>
      <p:bold r:id="rId10"/>
      <p:italic r:id="rId11"/>
      <p:boldItalic r:id="rId12"/>
    </p:embeddedFont>
    <p:embeddedFont>
      <p:font typeface="Roboto Condensed" panose="02000000000000000000" pitchFamily="2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730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affranek" userId="185de13651d64d23" providerId="LiveId" clId="{60318044-1A50-4CC2-8BBB-E990C2369FEB}"/>
    <pc:docChg chg="delSld modSld">
      <pc:chgData name="Jan Schaffranek" userId="185de13651d64d23" providerId="LiveId" clId="{60318044-1A50-4CC2-8BBB-E990C2369FEB}" dt="2022-07-27T13:43:06.163" v="27" actId="1036"/>
      <pc:docMkLst>
        <pc:docMk/>
      </pc:docMkLst>
      <pc:sldChg chg="del">
        <pc:chgData name="Jan Schaffranek" userId="185de13651d64d23" providerId="LiveId" clId="{60318044-1A50-4CC2-8BBB-E990C2369FEB}" dt="2022-07-27T13:41:55.501" v="0" actId="47"/>
        <pc:sldMkLst>
          <pc:docMk/>
          <pc:sldMk cId="0" sldId="256"/>
        </pc:sldMkLst>
      </pc:sldChg>
      <pc:sldChg chg="modSp mod">
        <pc:chgData name="Jan Schaffranek" userId="185de13651d64d23" providerId="LiveId" clId="{60318044-1A50-4CC2-8BBB-E990C2369FEB}" dt="2022-07-27T13:43:06.163" v="27" actId="1036"/>
        <pc:sldMkLst>
          <pc:docMk/>
          <pc:sldMk cId="0" sldId="261"/>
        </pc:sldMkLst>
        <pc:spChg chg="mod">
          <ac:chgData name="Jan Schaffranek" userId="185de13651d64d23" providerId="LiveId" clId="{60318044-1A50-4CC2-8BBB-E990C2369FEB}" dt="2022-07-27T13:43:06.163" v="27" actId="1036"/>
          <ac:spMkLst>
            <pc:docMk/>
            <pc:sldMk cId="0" sldId="261"/>
            <ac:spMk id="3" creationId="{4A69FABC-2ACC-4E33-8601-57E6D785CFCA}"/>
          </ac:spMkLst>
        </pc:spChg>
        <pc:spChg chg="mod">
          <ac:chgData name="Jan Schaffranek" userId="185de13651d64d23" providerId="LiveId" clId="{60318044-1A50-4CC2-8BBB-E990C2369FEB}" dt="2022-07-27T13:43:00.459" v="21" actId="20577"/>
          <ac:spMkLst>
            <pc:docMk/>
            <pc:sldMk cId="0" sldId="261"/>
            <ac:spMk id="237" creationId="{00000000-0000-0000-0000-000000000000}"/>
          </ac:spMkLst>
        </pc:spChg>
        <pc:picChg chg="mod">
          <ac:chgData name="Jan Schaffranek" userId="185de13651d64d23" providerId="LiveId" clId="{60318044-1A50-4CC2-8BBB-E990C2369FEB}" dt="2022-07-27T13:42:58.441" v="20" actId="1076"/>
          <ac:picMkLst>
            <pc:docMk/>
            <pc:sldMk cId="0" sldId="261"/>
            <ac:picMk id="2" creationId="{CD8897D8-54E9-42D1-ABC4-133A6E30BBF9}"/>
          </ac:picMkLst>
        </pc:picChg>
      </pc:sldChg>
      <pc:sldChg chg="modSp mod">
        <pc:chgData name="Jan Schaffranek" userId="185de13651d64d23" providerId="LiveId" clId="{60318044-1A50-4CC2-8BBB-E990C2369FEB}" dt="2022-07-27T13:42:19.338" v="7" actId="20577"/>
        <pc:sldMkLst>
          <pc:docMk/>
          <pc:sldMk cId="3370171042" sldId="262"/>
        </pc:sldMkLst>
        <pc:spChg chg="mod">
          <ac:chgData name="Jan Schaffranek" userId="185de13651d64d23" providerId="LiveId" clId="{60318044-1A50-4CC2-8BBB-E990C2369FEB}" dt="2022-07-27T13:42:19.338" v="7" actId="20577"/>
          <ac:spMkLst>
            <pc:docMk/>
            <pc:sldMk cId="3370171042" sldId="262"/>
            <ac:spMk id="237" creationId="{00000000-0000-0000-0000-000000000000}"/>
          </ac:spMkLst>
        </pc:spChg>
      </pc:sldChg>
      <pc:sldChg chg="modSp mod">
        <pc:chgData name="Jan Schaffranek" userId="185de13651d64d23" providerId="LiveId" clId="{60318044-1A50-4CC2-8BBB-E990C2369FEB}" dt="2022-07-27T13:42:30.812" v="11" actId="20577"/>
        <pc:sldMkLst>
          <pc:docMk/>
          <pc:sldMk cId="1032050539" sldId="264"/>
        </pc:sldMkLst>
        <pc:spChg chg="mod">
          <ac:chgData name="Jan Schaffranek" userId="185de13651d64d23" providerId="LiveId" clId="{60318044-1A50-4CC2-8BBB-E990C2369FEB}" dt="2022-07-27T13:42:30.812" v="11" actId="20577"/>
          <ac:spMkLst>
            <pc:docMk/>
            <pc:sldMk cId="1032050539" sldId="264"/>
            <ac:spMk id="237" creationId="{00000000-0000-0000-0000-000000000000}"/>
          </ac:spMkLst>
        </pc:spChg>
      </pc:sldChg>
      <pc:sldChg chg="modSp mod">
        <pc:chgData name="Jan Schaffranek" userId="185de13651d64d23" providerId="LiveId" clId="{60318044-1A50-4CC2-8BBB-E990C2369FEB}" dt="2022-07-27T13:42:39.682" v="16" actId="20577"/>
        <pc:sldMkLst>
          <pc:docMk/>
          <pc:sldMk cId="1434743160" sldId="265"/>
        </pc:sldMkLst>
        <pc:spChg chg="mod">
          <ac:chgData name="Jan Schaffranek" userId="185de13651d64d23" providerId="LiveId" clId="{60318044-1A50-4CC2-8BBB-E990C2369FEB}" dt="2022-07-27T13:42:39.682" v="16" actId="20577"/>
          <ac:spMkLst>
            <pc:docMk/>
            <pc:sldMk cId="1434743160" sldId="265"/>
            <ac:spMk id="237" creationId="{00000000-0000-0000-0000-000000000000}"/>
          </ac:spMkLst>
        </pc:spChg>
      </pc:sldChg>
      <pc:sldMasterChg chg="delSldLayout">
        <pc:chgData name="Jan Schaffranek" userId="185de13651d64d23" providerId="LiveId" clId="{60318044-1A50-4CC2-8BBB-E990C2369FEB}" dt="2022-07-27T13:41:55.501" v="0" actId="47"/>
        <pc:sldMasterMkLst>
          <pc:docMk/>
          <pc:sldMasterMk cId="0" sldId="2147483657"/>
        </pc:sldMasterMkLst>
        <pc:sldLayoutChg chg="del">
          <pc:chgData name="Jan Schaffranek" userId="185de13651d64d23" providerId="LiveId" clId="{60318044-1A50-4CC2-8BBB-E990C2369FEB}" dt="2022-07-27T13:41:55.501" v="0" actId="47"/>
          <pc:sldLayoutMkLst>
            <pc:docMk/>
            <pc:sldMasterMk cId="0" sldId="2147483657"/>
            <pc:sldLayoutMk cId="0" sldId="21474836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879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087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88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15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147002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4030948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Funktionale Programmierung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57125" y="164880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Lambda Ausdrücke sind anonyme Funktionen die lokal verwendet werden können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47" y="2816996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1297298" y="3031294"/>
            <a:ext cx="7239479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49100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Capture-</a:t>
            </a:r>
            <a:r>
              <a:rPr lang="de-DE" dirty="0" err="1"/>
              <a:t>Clause</a:t>
            </a:r>
            <a:r>
              <a:rPr lang="de-DE" dirty="0"/>
              <a:t>: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endParaRPr lang="de-DE" dirty="0"/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&amp;: Call </a:t>
            </a:r>
            <a:r>
              <a:rPr lang="de-DE" dirty="0" err="1"/>
              <a:t>by</a:t>
            </a:r>
            <a:r>
              <a:rPr lang="de-DE" dirty="0"/>
              <a:t> Reference</a:t>
            </a:r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=: Call </a:t>
            </a:r>
            <a:r>
              <a:rPr lang="de-DE" dirty="0" err="1"/>
              <a:t>by</a:t>
            </a:r>
            <a:r>
              <a:rPr lang="de-DE" dirty="0"/>
              <a:t> Value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1215736" y="2687931"/>
            <a:ext cx="244187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1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67516" y="1157295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Parameter: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Input Parameter der Funktion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1444336" y="2687931"/>
            <a:ext cx="888423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67516" y="1157295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/>
              <a:t>Return-Type (optional) :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2353541" y="2693126"/>
            <a:ext cx="696191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05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LAMBDA AUSDRÜCKE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67516" y="1157295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r>
              <a:rPr lang="de-DE" dirty="0"/>
              <a:t>-Body:</a:t>
            </a:r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  <a:p>
            <a:pPr marL="76200" lvl="0" rtl="0"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D8897D8-54E9-42D1-ABC4-133A6E30B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6" y="2470753"/>
            <a:ext cx="7767376" cy="518584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69FABC-2ACC-4E33-8601-57E6D785CFCA}"/>
              </a:ext>
            </a:extLst>
          </p:cNvPr>
          <p:cNvSpPr/>
          <p:nvPr/>
        </p:nvSpPr>
        <p:spPr>
          <a:xfrm>
            <a:off x="3054927" y="2677540"/>
            <a:ext cx="5164282" cy="2244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74316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Bildschirmpräsentation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Roboto Condensed</vt:lpstr>
      <vt:lpstr>Arial</vt:lpstr>
      <vt:lpstr>Arvo</vt:lpstr>
      <vt:lpstr>Roboto Condensed Light</vt:lpstr>
      <vt:lpstr>Salerio template</vt:lpstr>
      <vt:lpstr>LAMBDA AUSDRÜCKE</vt:lpstr>
      <vt:lpstr>LAMBDA AUSDRÜCKE</vt:lpstr>
      <vt:lpstr>LAMBDA AUSDRÜCKE</vt:lpstr>
      <vt:lpstr>LAMBDA AUSDRÜCKE</vt:lpstr>
      <vt:lpstr>LAMBDA AUSDRÜCKE</vt:lpstr>
      <vt:lpstr>LAMBDA AUSDRÜCKE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65</cp:revision>
  <dcterms:modified xsi:type="dcterms:W3CDTF">2022-07-27T13:43:09Z</dcterms:modified>
</cp:coreProperties>
</file>