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61" r:id="rId3"/>
    <p:sldId id="266" r:id="rId4"/>
    <p:sldId id="262" r:id="rId5"/>
    <p:sldId id="264" r:id="rId6"/>
    <p:sldId id="265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D8C657F8-BB2B-410C-9315-D9EE7DDD79D9}"/>
    <pc:docChg chg="custSel modSld">
      <pc:chgData name="Jan" userId="185de13651d64d23" providerId="LiveId" clId="{D8C657F8-BB2B-410C-9315-D9EE7DDD79D9}" dt="2022-08-30T07:19:26.408" v="11" actId="1076"/>
      <pc:docMkLst>
        <pc:docMk/>
      </pc:docMkLst>
      <pc:sldChg chg="addSp delSp modSp mod">
        <pc:chgData name="Jan" userId="185de13651d64d23" providerId="LiveId" clId="{D8C657F8-BB2B-410C-9315-D9EE7DDD79D9}" dt="2022-08-30T07:18:07.801" v="7" actId="1076"/>
        <pc:sldMkLst>
          <pc:docMk/>
          <pc:sldMk cId="1460466208" sldId="264"/>
        </pc:sldMkLst>
        <pc:picChg chg="add mod">
          <ac:chgData name="Jan" userId="185de13651d64d23" providerId="LiveId" clId="{D8C657F8-BB2B-410C-9315-D9EE7DDD79D9}" dt="2022-08-30T07:18:07.801" v="7" actId="1076"/>
          <ac:picMkLst>
            <pc:docMk/>
            <pc:sldMk cId="1460466208" sldId="264"/>
            <ac:picMk id="3" creationId="{EDF5C3CE-07EC-7D54-996F-122B57E2BB0F}"/>
          </ac:picMkLst>
        </pc:picChg>
        <pc:picChg chg="del">
          <ac:chgData name="Jan" userId="185de13651d64d23" providerId="LiveId" clId="{D8C657F8-BB2B-410C-9315-D9EE7DDD79D9}" dt="2022-08-30T07:18:01.498" v="4" actId="478"/>
          <ac:picMkLst>
            <pc:docMk/>
            <pc:sldMk cId="1460466208" sldId="264"/>
            <ac:picMk id="4" creationId="{FC3DFB03-6EFF-4637-A432-06CE0560EB62}"/>
          </ac:picMkLst>
        </pc:picChg>
      </pc:sldChg>
      <pc:sldChg chg="addSp delSp modSp mod">
        <pc:chgData name="Jan" userId="185de13651d64d23" providerId="LiveId" clId="{D8C657F8-BB2B-410C-9315-D9EE7DDD79D9}" dt="2022-08-30T07:19:26.408" v="11" actId="1076"/>
        <pc:sldMkLst>
          <pc:docMk/>
          <pc:sldMk cId="4003608453" sldId="265"/>
        </pc:sldMkLst>
        <pc:picChg chg="del">
          <ac:chgData name="Jan" userId="185de13651d64d23" providerId="LiveId" clId="{D8C657F8-BB2B-410C-9315-D9EE7DDD79D9}" dt="2022-08-30T07:16:54.113" v="0" actId="478"/>
          <ac:picMkLst>
            <pc:docMk/>
            <pc:sldMk cId="4003608453" sldId="265"/>
            <ac:picMk id="2" creationId="{D808545E-E3FF-4CF1-831A-9EA5B4855D58}"/>
          </ac:picMkLst>
        </pc:picChg>
        <pc:picChg chg="add del mod">
          <ac:chgData name="Jan" userId="185de13651d64d23" providerId="LiveId" clId="{D8C657F8-BB2B-410C-9315-D9EE7DDD79D9}" dt="2022-08-30T07:18:09.272" v="8" actId="478"/>
          <ac:picMkLst>
            <pc:docMk/>
            <pc:sldMk cId="4003608453" sldId="265"/>
            <ac:picMk id="4" creationId="{6DDCF673-EECD-53F0-F8CA-4BB6D34C1FC8}"/>
          </ac:picMkLst>
        </pc:picChg>
        <pc:picChg chg="add mod">
          <ac:chgData name="Jan" userId="185de13651d64d23" providerId="LiveId" clId="{D8C657F8-BB2B-410C-9315-D9EE7DDD79D9}" dt="2022-08-30T07:19:26.408" v="11" actId="1076"/>
          <ac:picMkLst>
            <pc:docMk/>
            <pc:sldMk cId="4003608453" sldId="265"/>
            <ac:picMk id="6" creationId="{BF8AFD7A-24D5-D721-E1B3-48D7E6FC5D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62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85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44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45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47002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C++ Objektorientierung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4030948"/>
            <a:ext cx="4713767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Einführung in die OOP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KLASSEN UND OBJEKTE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Klassen stellen einen „Bauplan“ dar um Daten gebündelt abzuspeichern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KLASSEN UND OBJEKTE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Klassen Variablen: Attribute / Member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Klassen Funktionen: Methoden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Objekte: Erstellte Instanzen einer Klasse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208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KLASSEN UND OBJEKTE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Eine Klasse bildet einen Namespace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Erstellung eines Objektes der Klasse mit dem Konstruktor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Zerstörung eines Objektes der Klasse mit dem Destruktor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669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KLASSEN UND OBJEKTE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F5C3CE-07EC-7D54-996F-122B57E2B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" y="1381530"/>
            <a:ext cx="6200931" cy="336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6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KLASSEN UND OBJEKTE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F8AFD7A-24D5-D721-E1B3-48D7E6FC5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37" y="1430348"/>
            <a:ext cx="5333145" cy="35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0845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Bildschirmpräsentation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Roboto Condensed</vt:lpstr>
      <vt:lpstr>Arvo</vt:lpstr>
      <vt:lpstr>Arial</vt:lpstr>
      <vt:lpstr>Roboto Condensed Light</vt:lpstr>
      <vt:lpstr>Salerio template</vt:lpstr>
      <vt:lpstr>C++ Objektorientierung</vt:lpstr>
      <vt:lpstr>KLASSEN UND OBJEKTE</vt:lpstr>
      <vt:lpstr>KLASSEN UND OBJEKTE</vt:lpstr>
      <vt:lpstr>KLASSEN UND OBJEKTE</vt:lpstr>
      <vt:lpstr>KLASSEN UND OBJEKTE</vt:lpstr>
      <vt:lpstr>KLASSEN UND OBJEKTE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NETZWERKE: VON DER THEORIE ZU TENSORFLOW</dc:title>
  <cp:lastModifiedBy>Jan</cp:lastModifiedBy>
  <cp:revision>68</cp:revision>
  <dcterms:modified xsi:type="dcterms:W3CDTF">2022-08-30T07:19:27Z</dcterms:modified>
</cp:coreProperties>
</file>