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ink/ink2.xml" ContentType="application/inkml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6"/>
  </p:notesMasterIdLst>
  <p:sldIdLst>
    <p:sldId id="259" r:id="rId2"/>
    <p:sldId id="261" r:id="rId3"/>
    <p:sldId id="262" r:id="rId4"/>
    <p:sldId id="263" r:id="rId5"/>
  </p:sldIdLst>
  <p:sldSz cx="9144000" cy="5143500" type="screen16x9"/>
  <p:notesSz cx="6858000" cy="9144000"/>
  <p:embeddedFontLst>
    <p:embeddedFont>
      <p:font typeface="Arvo" panose="020B0604020202020204" charset="0"/>
      <p:regular r:id="rId7"/>
      <p:bold r:id="rId8"/>
      <p:italic r:id="rId9"/>
      <p:boldItalic r:id="rId10"/>
    </p:embeddedFont>
    <p:embeddedFont>
      <p:font typeface="Roboto Condensed" panose="02000000000000000000" pitchFamily="2" charset="0"/>
      <p:regular r:id="rId11"/>
      <p:bold r:id="rId12"/>
      <p:italic r:id="rId13"/>
      <p:boldItalic r:id="rId14"/>
    </p:embeddedFont>
    <p:embeddedFont>
      <p:font typeface="Roboto Condensed Light" panose="020000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BB90F5-C19A-478C-B571-668902F58B06}" v="1" dt="2022-09-02T13:46:45.627"/>
  </p1510:revLst>
</p1510:revInfo>
</file>

<file path=ppt/tableStyles.xml><?xml version="1.0" encoding="utf-8"?>
<a:tblStyleLst xmlns:a="http://schemas.openxmlformats.org/drawingml/2006/main" def="{2111A296-C045-46EA-898B-143958A31390}">
  <a:tblStyle styleId="{2111A296-C045-46EA-898B-143958A313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0" d="100"/>
          <a:sy n="160" d="100"/>
        </p:scale>
        <p:origin x="514" y="10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microsoft.com/office/2016/11/relationships/changesInfo" Target="changesInfos/changesInfo1.xml"/><Relationship Id="rId10" Type="http://schemas.openxmlformats.org/officeDocument/2006/relationships/font" Target="fonts/font4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" userId="185de13651d64d23" providerId="LiveId" clId="{8CBB90F5-C19A-478C-B571-668902F58B06}"/>
    <pc:docChg chg="modSld">
      <pc:chgData name="Jan" userId="185de13651d64d23" providerId="LiveId" clId="{8CBB90F5-C19A-478C-B571-668902F58B06}" dt="2022-09-02T13:46:45.626" v="0"/>
      <pc:docMkLst>
        <pc:docMk/>
      </pc:docMkLst>
      <pc:sldChg chg="addSp">
        <pc:chgData name="Jan" userId="185de13651d64d23" providerId="LiveId" clId="{8CBB90F5-C19A-478C-B571-668902F58B06}" dt="2022-09-02T13:46:45.626" v="0"/>
        <pc:sldMkLst>
          <pc:docMk/>
          <pc:sldMk cId="0" sldId="261"/>
        </pc:sldMkLst>
        <pc:inkChg chg="add">
          <ac:chgData name="Jan" userId="185de13651d64d23" providerId="LiveId" clId="{8CBB90F5-C19A-478C-B571-668902F58B06}" dt="2022-09-02T13:46:45.626" v="0"/>
          <ac:inkMkLst>
            <pc:docMk/>
            <pc:sldMk cId="0" sldId="261"/>
            <ac:inkMk id="2" creationId="{32604C0C-23A4-B2C8-8039-591C42166D28}"/>
          </ac:inkMkLst>
        </pc:inkChg>
      </pc:sldChg>
      <pc:sldChg chg="addSp">
        <pc:chgData name="Jan" userId="185de13651d64d23" providerId="LiveId" clId="{8CBB90F5-C19A-478C-B571-668902F58B06}" dt="2022-09-02T13:46:45.626" v="0"/>
        <pc:sldMkLst>
          <pc:docMk/>
          <pc:sldMk cId="1670419002" sldId="262"/>
        </pc:sldMkLst>
        <pc:inkChg chg="add">
          <ac:chgData name="Jan" userId="185de13651d64d23" providerId="LiveId" clId="{8CBB90F5-C19A-478C-B571-668902F58B06}" dt="2022-09-02T13:46:45.626" v="0"/>
          <ac:inkMkLst>
            <pc:docMk/>
            <pc:sldMk cId="1670419002" sldId="262"/>
            <ac:inkMk id="2" creationId="{4C5D99F2-1260-4F65-3CC2-112AF57178E7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560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61873" units="1/cm"/>
          <inkml:channelProperty channel="Y" name="resolution" value="42.85714" units="1/cm"/>
          <inkml:channelProperty channel="T" name="resolution" value="1" units="1/dev"/>
        </inkml:channelProperties>
      </inkml:inkSource>
      <inkml:timestamp xml:id="ts0" timeString="2022-09-02T13:43:52.8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8146 5358 0,'10'0'94,"129"0"-78,-129 10-16,39-10 15,-39 0-15,0 0 0,228-10 16,-149 0 0,-79 10-16,179-30 31,-100 30-31,30 0 15,70 0 1,-70 0 0,-70 10-1,41 0-15,-41-10 16,-39 0-16,10 0 0,-10 0 0,0 0 0,0 10 0,10-10 0,-10 0 16,0 0-16,0 0 0,9 0 0,-9 0 0,0 0 0,0 0 0,10 0 0,-10 0 0,0 0 15,-10 20-15,10-20 0,10 0 0,-11 0 0,1 0 0,-10 10 0,10-10 0,10 0 0,-10 0 16,0 0-16,20 0 0,-20 0 0,0 0 0,-10 10 0,10-10 0,9 0 0,-9 0 15,0 0-15,-10 9 0,10-9 0,10 0 0,0 0 0,-10 0 0,10 0 0,-10 20 0,-1-20 0,1 0 0,10 0 16,-10 0-16,0 0 0,30 10 0,-30-10 0,0 0 0,9 0 0,-9 0 16,0 0-16,0 0 0,40 10 0,-30-10 0,-10 0 0,0 0 15,-1 0-15,11 0 0,-10 0 0,-10 10 0,10-10 0,40 0 0,-40 20 0,10-20 16,-11 0-16,1 0 0,0 0 0,10 0 0,-10 0 0,79 10 0,-69-10 0,10 0 16,-10 0-16,-10 0 0,10 0 0,-11 0 0,1 10 0,20-10 0,-20 0 0,0 0 0,0 0 0,30 0 0,-30 0 15,138 10-15,-128-10 0,40 0 0,-50 0 16,0 0-16,9 0 0,-9 0 0,10 0 0,0 0 0,-10 0 0,0 0 0,20 0 0,99 0 15,-110 0-15,-9 0 0,0 0 0,20 0 0,-20 0 0,0 0 0,20 0 0,-20 0 0,0 0 0,-1 0 0,11 0 0,80 0 16,-81 0-16,-9 0 0,10 0 0,0 0 0,-10 0 0,10 0 0,-10 0 0,0 0 0,19 0 0,90 0 16,-109 0-16,10 0 0,-10 0 0,10 0 0,0 0 0,-10 0 0,0 0 0,0 0 0,9 0 0,-9 0 0,0 0 0,20 0 0,20 0 15,-40 0-15,9 0 0,1 0 0,-10 0 0,0 0 0,0 0 0,20 0 0,-20 0 0,0 0 0,19 0 0,61 0 16,-80 0-16,-1 0 0,21-10 0,-20 10 0,0 0 0,0 0 0,20 0 0,59 0 16,-79 0-16,0-20 0,0 20 0,10 0 0,-10 0 0,0 0 0,-1 0 0,11 0 15,-10 0-15,0 0 0,0 0 0,10 0 0,-10 0 0,0 0 0,0-10 16,10 10-16,-11 0 0,1 0 0,0 0 0,10 0 15</inkml:trace>
  <inkml:trace contextRef="#ctx0" brushRef="#br0" timeOffset="2289.13">5844 6796 0,'0'-9'110,"20"9"-110,39 0 15,-49 0-15,0 0 0,10 0 0,-10 0 0,0-10 0,0 10 0,39 0 16,-29 0-16,-10 0 0,0 0 0,0 0 0,10 0 0,-10 0 0,0 0 0,0 0 0,9 0 16,-9 0-16,0 0 0,30 0 0,-30 0 0,0 0 0,436 0 31,-426 0-31,0 0 0,10 0 0,-20 0 0,39 0 0,-39 0 0,20 0 0,-10 0 0,-10 0 0,20 0 0,-11 0 0,1 0 0,0 0 0,30 0 16,-21 0-16,-19 0 0,109 0 0,-79 0 0,-30 0 0,20 0 0,-10 0 0,-1 0 0,1 0 15,10 0-15,139 0 0,-159 0 0,19 0 0,-19 0 0,20 0 0,-20 0 0,30 0 16,-20 0-16,-10 0 0,9 0 0,-9 0 0,0 0 0,50 0 0,-40 0 0,-10 0 0,9 0 0,1 0 15,-10 0-15,0 0 0,0 0 0,10 0 0,-10 0 0,39 0 0,-39 0 0,0 0 0,10 10 16,-10-10-16,0 0 0,30 0 0,-31 0 0,1 0 16,10 0-16</inkml:trace>
  <inkml:trace contextRef="#ctx0" brushRef="#br0" timeOffset="18424.59">14744 9753 0,'10'0'47,"0"0"-47,0 0 0,10 0 0,59 10 16,159 30 0,-208-40-16,-10 0 0,9 10 0,-9-10 0,268 39 0,526 61 31,-775-100-31,537 29 15,-497-29-15,-29 10 0,79-10 0,684 10 16,80-10 0,-704 0-16,-140 0 0,-9-20 0,0 20 0,9 0 15,1 0-15,674-29 16,-476-1-16,219 10 31,-457 20-31,-1 0 0,1 0 0</inkml:trace>
  <inkml:trace contextRef="#ctx0" brushRef="#br0" timeOffset="26513.14">3850 8404 0,'10'0'47,"9"0"-47,-9 0 0,10 0 0,0 0 0,-10 0 0,99 0 15,-99 0-15,10 0 0,10 0 0,-1 0 0,-19 0 0,0 0 0,10 0 16,79 0-16,20 0 0,-109 0 0,20 0 0,188 0 15,-188 0-15,-10 0 0,10 0 0,327 0 16,-278 0-16,-9 0 16,217 0-16,-267 0 0,10 0 0,-10 0 15,317-10-15,-208 10 16,-109 0-16,10 0 0,-10 0 0,158 0 0,-78-10 16,-81 10-16,11 0 0,248 0 15,-248 0-15,-10 0 0,257 0 16,-257 0-16,10 0 0,-20 0 0,20 0 0,-20 0 0,9 0 0,1 0 0,159 10 15,-159-10-15,-10 0 0,9 0 0,220 10 16,-229-10-16,19 0 0,-19 0 0,0 0 0,20 0 0,-20 0 0,0 0 0,89 0 16,-69 0-16,29 0 0,-29 0 0,129 10 15,-149-10-15,0 0 0,178 0 16,-158 0-16,-20 0 0,0 0 0,0 0 0,10 0 0,79 0 16,-89 0-16,0 0 0,-1 0 0,11 0 0,89 0 15,-49 0 1,-50 0-16,30 0 0,-11 0 0,-19 0 0,0 0 0,0 0 15,10 0-15,-10 0 0,0 0 0,0 0 16</inkml:trace>
  <inkml:trace contextRef="#ctx0" brushRef="#br0" timeOffset="58733.83">4157 13107 0,'20'0'63,"-10"0"-63,198 0 31,-198 0-31,20 0 0,-10 0 0,0 0 0,-10 0 0,0 0 0,0 0 0,39 0 16,-29 0-16,-10 0 0,0 0 0,139 0 0,-60 0 15,-79 0-15,20 0 0,-11 0 0,-9 0 0,238 0 16,-218 0-16,-10 0 0,327 0 16,-317 0-16,-10 0 0,10 0 0,-10 0 0,9 0 0,-9 0 0,268 20 15,-258-20-15,-11 0 0,11 0 0,268 10 16,-268-10-16,-1 0 0,-9 0 0,10 0 0,-10 0 0,10 0 0,-10 0 0,178 9 15,-99-9-15,-69 0 0,-10 0 0,0 0 0,238 0 16,-248 0-16,29 10 0,-19-10 0,228 0 16,-198 0-16,-30 0 0,-1 0 0,-9 20 0,30-20 0,109 0 15,-139 0-15,20 0 0,-11 0 0,150 10 16,-149-10-16,10 10 0,-20-10 0,-1 0 16,1 0-16,60 0 0,-21 0 0,-39 0 0,0 0 0,0 0 0,109 0 15,-109 0-15,0 0 0,119 0 16,-119 0-16,0 0 0,0 0 15,10 0-15,-10 0 0,49 0 0,-49 0 0,10 0 0,-10 0 16,109 0-16,-99 0 0,0 0 16,-10 0-16,9 0 0,-9 0 0,90-20 15,-91 20-15,21 0 0,-20 0 0,0 0 0,0 0 0,119 0 16,-119 0-16,0 0 0,208-10 16,-188 10-16,-10 0 0,-10 0 0,0 0 0,119 0 15,-120 0-15,1 0 0,0 0 0,10 0 0,-10 0 0,139-10 16,-129 10-16,19 0 0,-29 0 0,10-10 0,0 10 0,10 0 0,49 0 15,-29 0-15,-30 0 0,-10 0 0,9 0 0,1 0 0,149 0 16,-159 0-16,228-19 16,-228 19-16,20 0 0,-20 0 0,-1 0 0,11 0 0,-10 0 0,109 0 15,-89 0-15,-20 0 0,0 0 0,10 0 0,-10 0 0,139 0 16,-140 0-16,31 0 0,-30 0 16,0 0-16,10 0 0,29 10 0,-19-10 0,-10 0 0,-10 0 0,0 0 0,0 0 0,69 9 15,-69-9-15,0 0 0,10 0 16,39 0-16,-49 0 15,0 0-15,10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560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61873" units="1/cm"/>
          <inkml:channelProperty channel="Y" name="resolution" value="42.85714" units="1/cm"/>
          <inkml:channelProperty channel="T" name="resolution" value="1" units="1/dev"/>
        </inkml:channelProperties>
      </inkml:inkSource>
      <inkml:timestamp xml:id="ts0" timeString="2022-09-02T13:45:09.4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7203 7461 0,'10'0'0,"0"0"0,0 0 0,10 0 16,0 0-16,-10 0 0,9 0 0,-9 0 0,109 10 16,-99-10-16,288 40 15,-239-40-15,-39 0 0,-10 10 0,10-10 0,267 0 16,-257 0-16,-20 0 0,10 0 0,-1 0 0,319 10 15,-309-10-15,21 0 0,-20 0 0,-11 0 0,1 0 16,10 0-16,0 0 0,218 0 0,-149 0 0,-70 0 0,1 0 0,0 0 16,-11 0-16,398 0 0,-367 0 0,485 0 15,-505 0 1,0 0-16,-11 0 0,1 0 0,10 0 0,-30 0 0,337 0 16,-327 0-16,20 0 0,-11 0 0,-19 0 0,10 0 0,278 0 15,-278 0-15,89 0 0,-99 0 0,20 0 0,-21 0 0,190 0 16,-189 0-16,0 0 0,19 0 0,-19 0 0,100 0 15,-91 0-15,61 0 16,-60 0-16</inkml:trace>
  <inkml:trace contextRef="#ctx0" brushRef="#br0" timeOffset="14079.77">3969 8791 0,'10'0'46,"0"0"-46,0 0 0,-1 0 0,21 0 16,-20 0-16,0 0 0,69 0 16,-79-10-16,10 10 0,0 0 0,10 0 0,-10 0 15,30 0-15,-30 0 0,0 0 0,-1 0 0,111 0 16,-111 0-16,41 0 16,-40 0-16,69 0 0,-29 0 0,-40 0 0,0 0 0,149 0 15,-130 0-15,130 0 16,-149 0-16,10 0 0,-10 0 15,0 0-15,19 0 0,-19 0 0,129 0 0,-129 0 16,30 0-16,89 0 0,-109 0 16,-10 0-16,10 0 0,-1 0 0,-9 20 0,0-20 0,0 0 0,10 0 0,-10 0 0,59 0 0,1 10 15,-60-10-15,0 0 0,129 0 16,-130 0-16,140 0 16,-119 0-16,-20 0 0,0 0 0,49 0 15,-39 0-15,-10 0 0,0 0 0,0 0 16,10 0-16,-10 0 15</inkml:trace>
  <inkml:trace contextRef="#ctx0" brushRef="#br0" timeOffset="14987.63">8870 8721 0,'20'0'0,"-10"0"0,0 0 15,0 0-15,10 0 0,-10 0 0,-1 0 0,1 0 0,10 0 0,99 0 16,-109 0-16,10 0 0,-10 0 0,178 0 16,-178 0-16,10 0 0,10 0 0,-20 0 0,0 0 0,20 0 0,138 0 15,-138 0-15,-20 0 0,20 0 0,-20 0 0,258-20 16,-239 20-16,21 0 0,-30 0 0,10 0 16,-11 0-16,11 0 0,-10 0 0,218-9 0,-208 9 0,-10 0 0,10 0 15,-11 0-15,279-10 0,-268 10 0,337 0 16,-327 0-16,-21 0 15,11 0-15,-10 0 0,10 0 0,-10 0 0,9 0 0,210-10 16,-230 10-16,11 0 0,10 0 0,178 0 16,-198 0-16,219-20 15,-220 20-15,1 0 0,10 0 0,-10 0 0</inkml:trace>
  <inkml:trace contextRef="#ctx0" brushRef="#br0" timeOffset="18722.52">4376 10011 0,'-10'0'0,"20"0"0,-30 0 0,10 0 0,10-20 0,-20 20 0,10 0 0,0 0 0,0 0 16,-79-10-16,79 10 0,-10 0 0,-89-10 16,99 10-16,0 0 0,-10 0 0,10 0 15,0 0-15,-19 0 0,-1 0 0,10 0 0,0 0 0,10 0 0,-10 0 0,11 0 16,-111 0-16,101 0 0,-140 0 16,139 0-1,0 0-15,10 0 0,0 0 0,-89 0 16,89 0-16,-10 0 0,10 0 0,-79 0 15,69 0-15,10 0 0,-9 0 0,19 20 0,-10-20 0,-40 0 16,50 10-16,-10-10 0,10 10 0,-10-10 0,-20 0 16,20 10-16,-19 20 15,29-20-15,-10-10 0,10 10 0,0 19 16,-10-19-16,10 0 0,0 20 16,0-20-16,0 0 0,0 10 15,0-10-15,0 0 0,0 19 0,0-19 0,20 80 16,-20-80-16,20 79 15,-20-79-15,9 0 0,11 0 0,-20 9 0,30 51 16,-30-60-16,20 10 0,-20-10 0,50 79 16,-41-79-16,1 10 0,0-1 15,10-9-15,30 50 0,-40-50 0,0 10 0,0-10 16,-10 0-16,99 89 0,-79-89 0,178 158 31,-188-168-31,0 10 0,0 0 0,20 0 0,-21 10 0,1-20 0,159 79 16,-159-59-16,0-10 0,0-10 0,218 99 15,-208-89-15,0-10 0,-10 10 0,0-10 0,19 0 0,-29 20 0,20-20 0,-10 10 0,69 0 16,-29 0-16,-40-10 0,20 20 0,-20-20 0,129 19 16,-129-19-16,-1 0 0,180 0 15,-179 0-15,0 0 0,10 0 0,-10 0 0,-1 0 0,91 0 16,-90 0-16,9 0 0,81-39 16,-80 29-16,-11-10 0,11 20 0,-20-10 15,10 10-15,10-10 0,0-20 0,-10 30 0,10-49 16,0 49-16,-20-10 0,0 0 0,9 10 0,41-129 31,-50 119-31,10 10 0,-10-10 0,0 0 0,10 10 0,-10-20 0,0 10 0,20 10 16,-20-10-16,10-19 0,0 19 0,-10 0 0,10 10 0,-10-10 0,0-10 15,19 20-15,-9-49 0,0 39 0,-10 0 0,10 0 16,-10-10-16,0 10 0,0 0 0,20 10 0,-20-10 0,0-10 0,0 10 0,0 0 0,0 1 16,10 9-16,-10-20 0,0 10 0,0 0 0,0-20 0,0 20 0,0 0 0,0 0 15,0-10-15,0 11 0,0-41 0,0 40 0,0 0 16,0-10-16,0 10 0,0 0 0,0 0 0,0-9 0,0 9 0,0 0 0,0 0 0,0-129 31,0 129-31,0-10 0,0 10 0,0 0 0,0 0 0,0-9 0,-10 19 16,10-10-16,0 0 0,0 0 0,0-10 0,0 10 0,-10 0 0,10 0 0,-10-10 0,10 10 15,0 1-15,-10-1 0,10-10 0,0 10 0,-39-30 16,39 30-16,0 0 0,-10 10 0,10-10 0,-20-9 0,10 19 0,10-10 0,0 0 0,-10 10 0,0-10 0,-20-20 16,30 20-16,-10 0 0,0 10 0,-9-20 0,9 10 0,0 10 0,0-10 0,-10 1 0,10 9 0,-50-50 15,51 30-15,-11 20 0,10-10 0,0 10 0,0-10 0,-10 10 0,10-10 0,0-10 0,0 20 0,-10 0 0,11 0 0,-1-9 16,-179-51-1,179 60-15,0 0 0,-10-10 0,10 10 0,1 0 0,-1 0 0,-60 0 16,60-20-16,0 20 0,0 0 0,-9 0 0,9 0 0,0 0 0,0 0 0,-10 0 0,10 0 16,0-10-16,0 10 0,-10 0 0,-29 0 0,39 0 0,-109 0 15,99 0-15,10 0 0,-30 0 0,30 0 0,0 0 0,-19 0 0,19 0 16,0 0-16,0 0 0,-10 10 0,10-10 0,0 0 0,0 0 0,-9 0 0,19 10 0,-10-10 0,0 0 16,0 10-16,-10 0 0</inkml:trace>
  <inkml:trace contextRef="#ctx0" brushRef="#br0" timeOffset="19907">7551 9823 0,'-20'0'0,"40"0"0,-50 0 0,10-10 16,10 10-16,0 0 0,10-20 0,-10 20 0,-10 0 0,10 0 0,0-10 0,1 10 0,-41-10 15,30 10-15,10 0 0,-10 0 0,20-10 0,-20 10 0,11 0 0,-91-20 16,90 20-16,1 0 0,-11 0 0,10 0 0,0 0 0,0 0 0,-10 0 0,10 0 0,0 0 15,-39 0-15,39 0 0,-10 0 0,10 0 0,0 0 0,0 0 0,-10 0 0,10 0 0,0 10 0,-79 0 16,79-10-16,0 0 0,-10 10 0,10-10 0,1 0 0,-1 0 0,10 20 0,-20-20 16,10 0-16,0 0 0,0 10 0,-10-10 0,10 10 0,0-10 0,0 10 0,-9-10 0,9 19 0,0-19 0,10 10 15,-10-10-15,-10 0 0,0 20 0,10 0 0,10-10 0,-20-10 0,20 10 0,-10 0 0,1 10 16,9-10-16,-30 39 0,20-39 0,10 0 0,0 10 0,0-10 16,-10-10-16,10 10 0,0 0 0,0 10 0,0-11 0,-10 41 0,10-30 0,0 0 0,0-10 0,0 0 15,0 0-15,0 9 0,10 81 0,-10-90 0,0-1 0,0 1 16,0 10-16,0-10 0,20 0 0,-20 0 0,10 10 0,-10-10 0,0 0 0,0 0 0,10 19 0,-10-19 0,10 0 0,-10 10 15,0-10-15,19 0 0,-19 0 0,0 10 0,10-10 0,50 109 16,-60-100-16,10-9 0,89 109 16,-99-99-16,20-10 0,-10-10 0,10 20 0,-1 0 0,-9-10 0,0 0 0,0 0 0,10-10 0,-10 29 0,79 31 15,-79-50-15,10 10 0,0-20 0,-10 10 0,10 0 0,-1-1 0,-9 11 0,30-10 0,139 80 16,-160-81-16,1 1 0,10 0 0,-20-10 0,10 0 0,0 20 0,9-10 0,-9 0 0,10-10 0,0 10 0,-20-10 0,149 50 16,-130-50-16,-9 19 0,20-19 0,-10 10 0,-20-10 0,9 10 0,11-10 0,10 10 0,-20-10 0,9 0 0,180 30 15,-189-30-15,19 0 0,1 10 0,0-10 0,-20 0 0,9 0 0,-9 0 0,268 0 16,-248 0-16,-21 0 0,11 0 0,-10 0 0,10 0 0,0 0 0,-1 0 0,-9 0 0,10 0 0,-10 0 0,119-20 15,-110 20-15,21-10 0,-30 10 0,-10-10 0,20 10 0,-11-10 0,1 10 0,149-79 16,-159 79-16,10 0 0,-10-10 0,0 0 0,-1-10 0,11 20 0,-10-10 0,-10 0 0,10 10 16,0 0-16,-10-10 0,20-9 0,0-11 0,-20 10 0,0 10 0,10 10 0,-10-10 0,0 0 0,0-10 15,20-99 1,-20 109-16,0-59 0,0 59 0,0 0 0,0 0 0,-10-10 16,10 10-16,0 0 0,0 1 0,0-11 0,-10 10 0,10-30 0,0 30 0,-10 10 0,10-10 0,0 0 0,0-19 15,-20 29-15,20-10 0,0 0 0,-20-80 0,20 80 0,0-9 0,-10 9 16,10 0-16,0 0 0,-20-10 0,20 10 0,0 0 0,0 0 0,-10-10 0,-9-29 0,19 29 0,-20 20 15,20-10-15,-10-10 0,10 10 0,-10 0 0,0 0 0,10-9 0,-20 9 0,-30-60 0,41 50 16,-1 10-16,0 1 0,-10-1 0,10-10 0,0 10 0,-119-109 16,99 89-16,10 20 0,1 0 0,9-20 0,-10 30 0,0-19 0,-10-1 0,20 10 0,0 0 0,-19 0 0,-81-69 15,71 59-15,19 0 0,-10 20 0,20-20 0,-10 20 0,-9-10 0,19-10 0,-169-49 16,159 59-16,10 10 0,-9-20 0,-1 20 0,10-10 0,-10 10 0,0-10 0,10 10 0,-20-10 0,20 10 0,1 0 0,-21-20 0,-20 11 16,40 9-16,0 0 0,-10-10 0,1 10 0,9 0 0,-20-10 0,20 10 0,0 0 0,-20 0 0,20-20 0,-138 10 15,118 0-15,20 10 0,-10 0 0,0 0 0,0 0 0,10 0 0,-19-10 0,-170 10 16,189 0-16,-19-20 0,19 20 0,-10 0 0,0 0 0,10 0 0,-30 0 0,30 0 0,-9 0 0,-11 0 0,-60 0 15,81 0-15,-1 0 0,0 0 0,-20 0 0,20 0 0,0 0 0,-10 0 0,-129 10 32,140-10-32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7932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3554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‹Nr.›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147002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Stack vs. Heap</a:t>
            </a:r>
            <a:endParaRPr lang="en" dirty="0"/>
          </a:p>
        </p:txBody>
      </p:sp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4030948"/>
            <a:ext cx="4713767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Zeiger und Referenzen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/>
              <a:t>STACK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5" y="1561271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Der normale Stapel-Speicher im Programm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Sehr schnelle Speicherzugriffe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Begrenzte Größe (z.B. 8 MB als Default)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 err="1"/>
              <a:t>Allocation</a:t>
            </a:r>
            <a:r>
              <a:rPr lang="de-DE" dirty="0"/>
              <a:t> und </a:t>
            </a:r>
            <a:r>
              <a:rPr lang="de-DE" dirty="0" err="1"/>
              <a:t>Deallocation</a:t>
            </a:r>
            <a:r>
              <a:rPr lang="de-DE" dirty="0"/>
              <a:t> wird automatisch geregelt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Größen von Arrays müssen zur </a:t>
            </a:r>
            <a:r>
              <a:rPr lang="de-DE" dirty="0" err="1"/>
              <a:t>Compile</a:t>
            </a:r>
            <a:r>
              <a:rPr lang="de-DE" dirty="0"/>
              <a:t>-Time bekannt sein (Constant)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Freihand 1">
                <a:extLst>
                  <a:ext uri="{FF2B5EF4-FFF2-40B4-BE49-F238E27FC236}">
                    <a16:creationId xmlns:a16="http://schemas.microsoft.com/office/drawing/2014/main" id="{32604C0C-23A4-B2C8-8039-591C42166D28}"/>
                  </a:ext>
                </a:extLst>
              </p14:cNvPr>
              <p14:cNvContentPartPr/>
              <p14:nvPr/>
            </p14:nvContentPartPr>
            <p14:xfrm>
              <a:off x="1386000" y="1914480"/>
              <a:ext cx="6093720" cy="2836440"/>
            </p14:xfrm>
          </p:contentPart>
        </mc:Choice>
        <mc:Fallback>
          <p:pic>
            <p:nvPicPr>
              <p:cNvPr id="2" name="Freihand 1">
                <a:extLst>
                  <a:ext uri="{FF2B5EF4-FFF2-40B4-BE49-F238E27FC236}">
                    <a16:creationId xmlns:a16="http://schemas.microsoft.com/office/drawing/2014/main" id="{32604C0C-23A4-B2C8-8039-591C42166D2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76640" y="1905120"/>
                <a:ext cx="6112440" cy="2855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/>
              <a:t>HEAP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5" y="1561271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Größerer Speicherbereich im RAM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 err="1"/>
              <a:t>Allocation</a:t>
            </a:r>
            <a:r>
              <a:rPr lang="de-DE" dirty="0"/>
              <a:t> und </a:t>
            </a:r>
            <a:r>
              <a:rPr lang="de-DE" dirty="0" err="1"/>
              <a:t>Deallocation</a:t>
            </a:r>
            <a:r>
              <a:rPr lang="de-DE" dirty="0"/>
              <a:t> muss vom Programmierer vorgegeben werden</a:t>
            </a:r>
          </a:p>
          <a:p>
            <a:pPr marL="457200" lvl="1" indent="-381000">
              <a:buFont typeface="Arial" panose="020B0604020202020204" pitchFamily="34" charset="0"/>
              <a:buChar char="•"/>
            </a:pPr>
            <a:r>
              <a:rPr lang="de-DE" dirty="0"/>
              <a:t>New und Delete Befehle dafür verwenden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Freihand 1">
                <a:extLst>
                  <a:ext uri="{FF2B5EF4-FFF2-40B4-BE49-F238E27FC236}">
                    <a16:creationId xmlns:a16="http://schemas.microsoft.com/office/drawing/2014/main" id="{4C5D99F2-1260-4F65-3CC2-112AF57178E7}"/>
                  </a:ext>
                </a:extLst>
              </p14:cNvPr>
              <p14:cNvContentPartPr/>
              <p14:nvPr/>
            </p14:nvContentPartPr>
            <p14:xfrm>
              <a:off x="1103760" y="2685960"/>
              <a:ext cx="3279240" cy="1454040"/>
            </p14:xfrm>
          </p:contentPart>
        </mc:Choice>
        <mc:Fallback>
          <p:pic>
            <p:nvPicPr>
              <p:cNvPr id="2" name="Freihand 1">
                <a:extLst>
                  <a:ext uri="{FF2B5EF4-FFF2-40B4-BE49-F238E27FC236}">
                    <a16:creationId xmlns:a16="http://schemas.microsoft.com/office/drawing/2014/main" id="{4C5D99F2-1260-4F65-3CC2-112AF57178E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4400" y="2676600"/>
                <a:ext cx="3297960" cy="147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0419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/>
              <a:t>STACK VS. HEAP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5" y="1561271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Für sehr große Datensätze den Heap verwenden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Für die sonstigen Daten den Stack verwenden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Speicher auf dem Heap reservieren und mit einem Zeiger darauf zeigen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06469303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Microsoft Office PowerPoint</Application>
  <PresentationFormat>Bildschirmpräsentation (16:9)</PresentationFormat>
  <Paragraphs>20</Paragraphs>
  <Slides>4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Arvo</vt:lpstr>
      <vt:lpstr>Roboto Condensed</vt:lpstr>
      <vt:lpstr>Roboto Condensed Light</vt:lpstr>
      <vt:lpstr>Arial</vt:lpstr>
      <vt:lpstr>Salerio template</vt:lpstr>
      <vt:lpstr>Stack vs. Heap</vt:lpstr>
      <vt:lpstr>STACK</vt:lpstr>
      <vt:lpstr>HEAP</vt:lpstr>
      <vt:lpstr>STACK VS. HEAP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NEURONALE NETZWERKE: VON DER THEORIE ZU TENSORFLOW</dc:title>
  <cp:lastModifiedBy>Jan</cp:lastModifiedBy>
  <cp:revision>63</cp:revision>
  <dcterms:modified xsi:type="dcterms:W3CDTF">2022-09-02T13:46:45Z</dcterms:modified>
</cp:coreProperties>
</file>