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6"/>
  </p:notesMasterIdLst>
  <p:sldIdLst>
    <p:sldId id="259" r:id="rId2"/>
    <p:sldId id="261" r:id="rId3"/>
    <p:sldId id="262" r:id="rId4"/>
    <p:sldId id="263" r:id="rId5"/>
  </p:sldIdLst>
  <p:sldSz cx="9144000" cy="5143500" type="screen16x9"/>
  <p:notesSz cx="6858000" cy="9144000"/>
  <p:embeddedFontLst>
    <p:embeddedFont>
      <p:font typeface="Arvo" panose="020B0604020202020204" charset="0"/>
      <p:regular r:id="rId7"/>
      <p:bold r:id="rId8"/>
      <p:italic r:id="rId9"/>
      <p:boldItalic r:id="rId10"/>
    </p:embeddedFont>
    <p:embeddedFont>
      <p:font typeface="Roboto Condensed" panose="02000000000000000000" pitchFamily="2" charset="0"/>
      <p:regular r:id="rId11"/>
      <p:bold r:id="rId12"/>
      <p:italic r:id="rId13"/>
      <p:boldItalic r:id="rId14"/>
    </p:embeddedFont>
    <p:embeddedFont>
      <p:font typeface="Roboto Condensed Light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730" y="1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490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032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147002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C</a:t>
            </a:r>
            <a:r>
              <a:rPr lang="de-DE"/>
              <a:t>++ Threadding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C++ Parallel Computing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561271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Paralleles Arbeiten mit Daten im Programm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Paralleles Arbeiten ist auf dem CPU und der GPU möglich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C++ Parallel Computing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561271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 err="1"/>
              <a:t>Multiprocessing</a:t>
            </a:r>
            <a:r>
              <a:rPr lang="de-DE" dirty="0"/>
              <a:t>: Mehrere Prozesse mit jeweils einem Thread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Multithreading: Ein Prozess mit mehreren Threads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180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C++ Parallel Computing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C27348-9433-42E4-89FF-87B1DF48B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99" y="1451440"/>
            <a:ext cx="6106184" cy="310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7260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Bildschirmpräsentation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Roboto Condensed Light</vt:lpstr>
      <vt:lpstr>Arvo</vt:lpstr>
      <vt:lpstr>Roboto Condensed</vt:lpstr>
      <vt:lpstr>Salerio template</vt:lpstr>
      <vt:lpstr>C++ Threadding</vt:lpstr>
      <vt:lpstr>C++ Parallel Computing</vt:lpstr>
      <vt:lpstr>C++ Parallel Computing</vt:lpstr>
      <vt:lpstr>C++ Parallel Computing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NEURONALE NETZWERKE: VON DER THEORIE ZU TENSORFLOW</dc:title>
  <cp:lastModifiedBy>Jan Schaffranek</cp:lastModifiedBy>
  <cp:revision>84</cp:revision>
  <dcterms:modified xsi:type="dcterms:W3CDTF">2022-01-29T09:45:18Z</dcterms:modified>
</cp:coreProperties>
</file>