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6" r:id="rId3"/>
    <p:sldId id="274" r:id="rId4"/>
    <p:sldId id="27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9611F-4A32-4D54-8049-BE76E8354DFC}" v="1" dt="2022-07-28T16:49:02.883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FEE9611F-4A32-4D54-8049-BE76E8354DFC}"/>
    <pc:docChg chg="custSel modSld">
      <pc:chgData name="Jan Schaffranek" userId="185de13651d64d23" providerId="LiveId" clId="{FEE9611F-4A32-4D54-8049-BE76E8354DFC}" dt="2022-07-28T16:49:02.883" v="2"/>
      <pc:docMkLst>
        <pc:docMk/>
      </pc:docMkLst>
      <pc:sldChg chg="addSp delSp modSp mod">
        <pc:chgData name="Jan Schaffranek" userId="185de13651d64d23" providerId="LiveId" clId="{FEE9611F-4A32-4D54-8049-BE76E8354DFC}" dt="2022-07-28T16:49:02.883" v="2"/>
        <pc:sldMkLst>
          <pc:docMk/>
          <pc:sldMk cId="2234796578" sldId="277"/>
        </pc:sldMkLst>
        <pc:spChg chg="del">
          <ac:chgData name="Jan Schaffranek" userId="185de13651d64d23" providerId="LiveId" clId="{FEE9611F-4A32-4D54-8049-BE76E8354DFC}" dt="2022-07-28T16:48:51.200" v="1" actId="478"/>
          <ac:spMkLst>
            <pc:docMk/>
            <pc:sldMk cId="2234796578" sldId="277"/>
            <ac:spMk id="10" creationId="{BD2F0CFC-74CA-467D-85A7-6D9879B27282}"/>
          </ac:spMkLst>
        </pc:spChg>
        <pc:picChg chg="del">
          <ac:chgData name="Jan Schaffranek" userId="185de13651d64d23" providerId="LiveId" clId="{FEE9611F-4A32-4D54-8049-BE76E8354DFC}" dt="2022-07-28T16:48:49.376" v="0" actId="478"/>
          <ac:picMkLst>
            <pc:docMk/>
            <pc:sldMk cId="2234796578" sldId="277"/>
            <ac:picMk id="2" creationId="{5548297A-23A7-4025-A068-5C77A4D75B74}"/>
          </ac:picMkLst>
        </pc:picChg>
        <pc:picChg chg="add mod">
          <ac:chgData name="Jan Schaffranek" userId="185de13651d64d23" providerId="LiveId" clId="{FEE9611F-4A32-4D54-8049-BE76E8354DFC}" dt="2022-07-28T16:49:02.883" v="2"/>
          <ac:picMkLst>
            <pc:docMk/>
            <pc:sldMk cId="2234796578" sldId="277"/>
            <ac:picMk id="6" creationId="{B6C703AE-8A00-BBCF-FC69-38F31434B4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C++ Komplettkurs: Praxisnahe und Moderne C++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C++?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49"/>
            <a:ext cx="3968342" cy="3853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1979 von Bjarne </a:t>
            </a:r>
            <a:r>
              <a:rPr lang="de-DE" dirty="0" err="1"/>
              <a:t>Stroustrup</a:t>
            </a:r>
            <a:r>
              <a:rPr lang="de-DE" dirty="0"/>
              <a:t> bei AT&amp;T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Hieß ursprünglich „C </a:t>
            </a:r>
            <a:r>
              <a:rPr lang="de-DE" dirty="0" err="1"/>
              <a:t>with</a:t>
            </a:r>
            <a:r>
              <a:rPr lang="de-DE" dirty="0"/>
              <a:t> Classes“, ab 1983 hieß es C++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1998 wurde der erste genormte Standard veröffentlicht (C++98)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908C3E9-06D9-478C-8E80-BA534BFD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00" y="-5750"/>
            <a:ext cx="18381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C++?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Objektorientierte Programmiersprache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C++11, C++14, C++17, C++20,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C703AE-8A00-BBCF-FC69-38F31434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55" y="112948"/>
            <a:ext cx="4379855" cy="48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Wingdings</vt:lpstr>
      <vt:lpstr>Calibri</vt:lpstr>
      <vt:lpstr>Nunito Sans</vt:lpstr>
      <vt:lpstr>Georgia</vt:lpstr>
      <vt:lpstr>Ulysses template</vt:lpstr>
      <vt:lpstr>C++ Komplettkurs: Praxisnahe und Moderne C++ Programmierung</vt:lpstr>
      <vt:lpstr>C++ Programmierung</vt:lpstr>
      <vt:lpstr>C++ Programmierung</vt:lpstr>
      <vt:lpstr>C++ 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80</cp:revision>
  <dcterms:modified xsi:type="dcterms:W3CDTF">2022-07-28T16:49:06Z</dcterms:modified>
</cp:coreProperties>
</file>