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9" r:id="rId4"/>
    <p:sldId id="271" r:id="rId5"/>
    <p:sldId id="272" r:id="rId6"/>
    <p:sldId id="258" r:id="rId7"/>
    <p:sldId id="259" r:id="rId8"/>
    <p:sldId id="260" r:id="rId9"/>
    <p:sldId id="261" r:id="rId10"/>
    <p:sldId id="276" r:id="rId11"/>
    <p:sldId id="263" r:id="rId12"/>
    <p:sldId id="264" r:id="rId13"/>
    <p:sldId id="266" r:id="rId14"/>
    <p:sldId id="267" r:id="rId15"/>
    <p:sldId id="273" r:id="rId16"/>
    <p:sldId id="274" r:id="rId17"/>
    <p:sldId id="283" r:id="rId18"/>
    <p:sldId id="288" r:id="rId19"/>
    <p:sldId id="284" r:id="rId20"/>
    <p:sldId id="285" r:id="rId21"/>
    <p:sldId id="286" r:id="rId22"/>
    <p:sldId id="287" r:id="rId23"/>
    <p:sldId id="291" r:id="rId24"/>
    <p:sldId id="289" r:id="rId25"/>
    <p:sldId id="277" r:id="rId26"/>
    <p:sldId id="278" r:id="rId27"/>
    <p:sldId id="279" r:id="rId28"/>
    <p:sldId id="275" r:id="rId29"/>
    <p:sldId id="280" r:id="rId30"/>
    <p:sldId id="292" r:id="rId31"/>
    <p:sldId id="290" r:id="rId32"/>
    <p:sldId id="295" r:id="rId33"/>
    <p:sldId id="293" r:id="rId34"/>
    <p:sldId id="298" r:id="rId35"/>
    <p:sldId id="299" r:id="rId36"/>
    <p:sldId id="296" r:id="rId37"/>
    <p:sldId id="294" r:id="rId38"/>
    <p:sldId id="297" r:id="rId39"/>
    <p:sldId id="300" r:id="rId40"/>
    <p:sldId id="301" r:id="rId41"/>
    <p:sldId id="302" r:id="rId42"/>
    <p:sldId id="307" r:id="rId43"/>
    <p:sldId id="309" r:id="rId44"/>
    <p:sldId id="281" r:id="rId45"/>
    <p:sldId id="303" r:id="rId46"/>
    <p:sldId id="304" r:id="rId47"/>
    <p:sldId id="282" r:id="rId48"/>
    <p:sldId id="305" r:id="rId49"/>
    <p:sldId id="306" r:id="rId5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9"/>
    <p:restoredTop sz="94615"/>
  </p:normalViewPr>
  <p:slideViewPr>
    <p:cSldViewPr snapToGrid="0">
      <p:cViewPr varScale="1">
        <p:scale>
          <a:sx n="85" d="100"/>
          <a:sy n="85" d="100"/>
        </p:scale>
        <p:origin x="1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824E5-5234-0539-590A-408D98F13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AFC384-E276-BBB5-0C46-F77454A0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E11809-B1D7-2AC7-0F7D-A5B7CD42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698-3D82-0347-9F99-AEFD66AF7505}" type="datetimeFigureOut">
              <a:rPr lang="de-DE" smtClean="0"/>
              <a:t>01.06.24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AF5DAC-3512-EE61-57AF-40E3A748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F44F69-C104-A9C3-28C6-04E54B82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CA47-D4E9-DB4C-88E9-667BBA08E8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72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58498-7972-372C-9134-411299A6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7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CCFDCB-6C29-E199-5712-13E0FB737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113CAE-5F3B-17BB-A766-9C785E63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698-3D82-0347-9F99-AEFD66AF7505}" type="datetimeFigureOut">
              <a:rPr lang="de-DE" smtClean="0"/>
              <a:t>01.06.24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9590DA-87D4-43BB-1CCA-25EAC8C5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51F6E-0A47-EAD7-A006-1C497BB1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CA47-D4E9-DB4C-88E9-667BBA08E85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13FEEF-516A-9C29-B3AB-0C1E8A33776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DE6A4BF-E705-7567-38F5-376BF43DB250}"/>
              </a:ext>
            </a:extLst>
          </p:cNvPr>
          <p:cNvSpPr/>
          <p:nvPr userDrawn="1"/>
        </p:nvSpPr>
        <p:spPr>
          <a:xfrm>
            <a:off x="10394576" y="6219825"/>
            <a:ext cx="1680883" cy="501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Menu</a:t>
            </a:r>
          </a:p>
        </p:txBody>
      </p:sp>
      <p:sp>
        <p:nvSpPr>
          <p:cNvPr id="9" name="Inhaltsplatzhalter 16">
            <a:extLst>
              <a:ext uri="{FF2B5EF4-FFF2-40B4-BE49-F238E27FC236}">
                <a16:creationId xmlns:a16="http://schemas.microsoft.com/office/drawing/2014/main" id="{36A2DA60-9628-055A-A3C9-A650EE36A27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4471" y="1095375"/>
            <a:ext cx="11940988" cy="593725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/>
            </a:lvl1pPr>
            <a:lvl3pPr marL="914400" indent="0">
              <a:buNone/>
              <a:defRPr sz="2800"/>
            </a:lvl3pPr>
          </a:lstStyle>
          <a:p>
            <a:pPr lvl="2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378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58498-7972-372C-9134-411299A6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0800"/>
            <a:ext cx="10515600" cy="5937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CCFDCB-6C29-E199-5712-13E0FB737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6871"/>
          </a:xfrm>
        </p:spPr>
        <p:txBody>
          <a:bodyPr numCol="2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113CAE-5F3B-17BB-A766-9C785E63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698-3D82-0347-9F99-AEFD66AF7505}" type="datetimeFigureOut">
              <a:rPr lang="de-DE" smtClean="0"/>
              <a:t>01.06.24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9590DA-87D4-43BB-1CCA-25EAC8C5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51F6E-0A47-EAD7-A006-1C497BB1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CA47-D4E9-DB4C-88E9-667BBA08E85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13FEEF-516A-9C29-B3AB-0C1E8A33776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DE6A4BF-E705-7567-38F5-376BF43DB250}"/>
              </a:ext>
            </a:extLst>
          </p:cNvPr>
          <p:cNvSpPr/>
          <p:nvPr userDrawn="1"/>
        </p:nvSpPr>
        <p:spPr>
          <a:xfrm>
            <a:off x="10394576" y="6219825"/>
            <a:ext cx="1680883" cy="501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Menu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1C7A46F4-FC37-C1FF-B407-4DE8CBE789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4347975"/>
            <a:ext cx="10515600" cy="1735325"/>
          </a:xfrm>
        </p:spPr>
        <p:txBody>
          <a:bodyPr numCol="2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de-DE" dirty="0"/>
          </a:p>
        </p:txBody>
      </p:sp>
      <p:sp>
        <p:nvSpPr>
          <p:cNvPr id="13" name="Inhaltsplatzhalter 16">
            <a:extLst>
              <a:ext uri="{FF2B5EF4-FFF2-40B4-BE49-F238E27FC236}">
                <a16:creationId xmlns:a16="http://schemas.microsoft.com/office/drawing/2014/main" id="{D70A941D-76D8-00C4-E871-00329ACFDA0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4471" y="1095375"/>
            <a:ext cx="11940988" cy="593725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/>
            </a:lvl1pPr>
            <a:lvl3pPr marL="914400" indent="0">
              <a:buNone/>
              <a:defRPr sz="2800"/>
            </a:lvl3pPr>
          </a:lstStyle>
          <a:p>
            <a:pPr lvl="2"/>
            <a:r>
              <a:rPr lang="de-DE" dirty="0"/>
              <a:t>Mastertextformat bearbeiten</a:t>
            </a:r>
          </a:p>
        </p:txBody>
      </p:sp>
      <p:sp>
        <p:nvSpPr>
          <p:cNvPr id="14" name="Inhaltsplatzhalter 16">
            <a:extLst>
              <a:ext uri="{FF2B5EF4-FFF2-40B4-BE49-F238E27FC236}">
                <a16:creationId xmlns:a16="http://schemas.microsoft.com/office/drawing/2014/main" id="{D2852A87-657A-91B0-165A-CE76EF5BDD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25505" y="3568373"/>
            <a:ext cx="11940988" cy="593725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/>
            </a:lvl1pPr>
            <a:lvl3pPr marL="914400" indent="0">
              <a:buNone/>
              <a:defRPr sz="2800"/>
            </a:lvl3pPr>
          </a:lstStyle>
          <a:p>
            <a:pPr lvl="2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8795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58498-7972-372C-9134-411299A6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7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CCFDCB-6C29-E199-5712-13E0FB737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113CAE-5F3B-17BB-A766-9C785E63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698-3D82-0347-9F99-AEFD66AF7505}" type="datetimeFigureOut">
              <a:rPr lang="de-DE" smtClean="0"/>
              <a:t>01.06.24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9590DA-87D4-43BB-1CCA-25EAC8C5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51F6E-0A47-EAD7-A006-1C497BB1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CA47-D4E9-DB4C-88E9-667BBA08E85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13FEEF-516A-9C29-B3AB-0C1E8A33776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DE6A4BF-E705-7567-38F5-376BF43DB250}"/>
              </a:ext>
            </a:extLst>
          </p:cNvPr>
          <p:cNvSpPr/>
          <p:nvPr userDrawn="1"/>
        </p:nvSpPr>
        <p:spPr>
          <a:xfrm>
            <a:off x="10394576" y="6219825"/>
            <a:ext cx="1680883" cy="501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Search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9F58B0B5-1F06-DA8C-AAE3-E140EABB20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4471" y="1095375"/>
            <a:ext cx="11940988" cy="593725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/>
            </a:lvl1pPr>
            <a:lvl3pPr marL="914400" indent="0">
              <a:buNone/>
              <a:defRPr sz="2800"/>
            </a:lvl3pPr>
          </a:lstStyle>
          <a:p>
            <a:pPr lvl="2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7867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58498-7972-372C-9134-411299A6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0800"/>
            <a:ext cx="10515600" cy="5937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CCFDCB-6C29-E199-5712-13E0FB737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6871"/>
          </a:xfrm>
        </p:spPr>
        <p:txBody>
          <a:bodyPr numCol="2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113CAE-5F3B-17BB-A766-9C785E63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698-3D82-0347-9F99-AEFD66AF7505}" type="datetimeFigureOut">
              <a:rPr lang="de-DE" smtClean="0"/>
              <a:t>01.06.24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9590DA-87D4-43BB-1CCA-25EAC8C5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51F6E-0A47-EAD7-A006-1C497BB1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CA47-D4E9-DB4C-88E9-667BBA08E85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13FEEF-516A-9C29-B3AB-0C1E8A33776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DE6A4BF-E705-7567-38F5-376BF43DB250}"/>
              </a:ext>
            </a:extLst>
          </p:cNvPr>
          <p:cNvSpPr/>
          <p:nvPr userDrawn="1"/>
        </p:nvSpPr>
        <p:spPr>
          <a:xfrm>
            <a:off x="10394576" y="6219825"/>
            <a:ext cx="1680883" cy="501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Search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1C7A46F4-FC37-C1FF-B407-4DE8CBE789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4347975"/>
            <a:ext cx="10515600" cy="1735325"/>
          </a:xfrm>
        </p:spPr>
        <p:txBody>
          <a:bodyPr numCol="2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de-DE" dirty="0"/>
          </a:p>
        </p:txBody>
      </p:sp>
      <p:sp>
        <p:nvSpPr>
          <p:cNvPr id="13" name="Inhaltsplatzhalter 16">
            <a:extLst>
              <a:ext uri="{FF2B5EF4-FFF2-40B4-BE49-F238E27FC236}">
                <a16:creationId xmlns:a16="http://schemas.microsoft.com/office/drawing/2014/main" id="{F8A762CA-5C65-9CEC-CFCD-34E5A4F044C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4471" y="1095375"/>
            <a:ext cx="11940988" cy="593725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/>
            </a:lvl1pPr>
            <a:lvl3pPr marL="914400" indent="0">
              <a:buNone/>
              <a:defRPr sz="2800"/>
            </a:lvl3pPr>
          </a:lstStyle>
          <a:p>
            <a:pPr lvl="2"/>
            <a:r>
              <a:rPr lang="de-DE" dirty="0"/>
              <a:t>Mastertextformat bearbeiten</a:t>
            </a:r>
          </a:p>
        </p:txBody>
      </p:sp>
      <p:sp>
        <p:nvSpPr>
          <p:cNvPr id="14" name="Inhaltsplatzhalter 16">
            <a:extLst>
              <a:ext uri="{FF2B5EF4-FFF2-40B4-BE49-F238E27FC236}">
                <a16:creationId xmlns:a16="http://schemas.microsoft.com/office/drawing/2014/main" id="{98938DE2-9569-2FE8-4C46-2094AB2BBC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25505" y="3568373"/>
            <a:ext cx="11940988" cy="593725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/>
            </a:lvl1pPr>
            <a:lvl3pPr marL="914400" indent="0">
              <a:buNone/>
              <a:defRPr sz="2800"/>
            </a:lvl3pPr>
          </a:lstStyle>
          <a:p>
            <a:pPr lvl="2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6766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o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58498-7972-372C-9134-411299A6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7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CCFDCB-6C29-E199-5712-13E0FB737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113CAE-5F3B-17BB-A766-9C785E63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698-3D82-0347-9F99-AEFD66AF7505}" type="datetimeFigureOut">
              <a:rPr lang="de-DE" smtClean="0"/>
              <a:t>01.06.24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9590DA-87D4-43BB-1CCA-25EAC8C5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51F6E-0A47-EAD7-A006-1C497BB1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CA47-D4E9-DB4C-88E9-667BBA08E85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13FEEF-516A-9C29-B3AB-0C1E8A33776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DE6A4BF-E705-7567-38F5-376BF43DB250}"/>
              </a:ext>
            </a:extLst>
          </p:cNvPr>
          <p:cNvSpPr/>
          <p:nvPr userDrawn="1"/>
        </p:nvSpPr>
        <p:spPr>
          <a:xfrm>
            <a:off x="10394576" y="6219825"/>
            <a:ext cx="1680883" cy="501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Booking</a:t>
            </a:r>
          </a:p>
        </p:txBody>
      </p:sp>
      <p:sp>
        <p:nvSpPr>
          <p:cNvPr id="9" name="Inhaltsplatzhalter 16">
            <a:extLst>
              <a:ext uri="{FF2B5EF4-FFF2-40B4-BE49-F238E27FC236}">
                <a16:creationId xmlns:a16="http://schemas.microsoft.com/office/drawing/2014/main" id="{8D537F7B-B84D-9C4B-3492-8DE6ABFBF5E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4471" y="1095375"/>
            <a:ext cx="11940988" cy="593725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/>
            </a:lvl1pPr>
            <a:lvl3pPr marL="914400" indent="0">
              <a:buNone/>
              <a:defRPr sz="2800"/>
            </a:lvl3pPr>
          </a:lstStyle>
          <a:p>
            <a:pPr lvl="2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9423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ok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58498-7972-372C-9134-411299A6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0800"/>
            <a:ext cx="10515600" cy="5937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CCFDCB-6C29-E199-5712-13E0FB737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6871"/>
          </a:xfrm>
        </p:spPr>
        <p:txBody>
          <a:bodyPr numCol="2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113CAE-5F3B-17BB-A766-9C785E63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698-3D82-0347-9F99-AEFD66AF7505}" type="datetimeFigureOut">
              <a:rPr lang="de-DE" smtClean="0"/>
              <a:t>01.06.24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9590DA-87D4-43BB-1CCA-25EAC8C5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51F6E-0A47-EAD7-A006-1C497BB1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CA47-D4E9-DB4C-88E9-667BBA08E85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13FEEF-516A-9C29-B3AB-0C1E8A33776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DE6A4BF-E705-7567-38F5-376BF43DB250}"/>
              </a:ext>
            </a:extLst>
          </p:cNvPr>
          <p:cNvSpPr/>
          <p:nvPr userDrawn="1"/>
        </p:nvSpPr>
        <p:spPr>
          <a:xfrm>
            <a:off x="10394576" y="6219825"/>
            <a:ext cx="1680883" cy="501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Booking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1C7A46F4-FC37-C1FF-B407-4DE8CBE789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4347975"/>
            <a:ext cx="10515600" cy="1735325"/>
          </a:xfrm>
        </p:spPr>
        <p:txBody>
          <a:bodyPr numCol="2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de-DE" dirty="0"/>
          </a:p>
        </p:txBody>
      </p:sp>
      <p:sp>
        <p:nvSpPr>
          <p:cNvPr id="13" name="Inhaltsplatzhalter 16">
            <a:extLst>
              <a:ext uri="{FF2B5EF4-FFF2-40B4-BE49-F238E27FC236}">
                <a16:creationId xmlns:a16="http://schemas.microsoft.com/office/drawing/2014/main" id="{1EAF6B8C-9C9B-C96C-6B8B-3018DB41320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4471" y="1095375"/>
            <a:ext cx="11940988" cy="593725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/>
            </a:lvl1pPr>
            <a:lvl3pPr marL="914400" indent="0">
              <a:buNone/>
              <a:defRPr sz="2800"/>
            </a:lvl3pPr>
          </a:lstStyle>
          <a:p>
            <a:pPr lvl="2"/>
            <a:r>
              <a:rPr lang="de-DE" dirty="0"/>
              <a:t>Mastertextformat bearbeiten</a:t>
            </a:r>
          </a:p>
        </p:txBody>
      </p:sp>
      <p:sp>
        <p:nvSpPr>
          <p:cNvPr id="14" name="Inhaltsplatzhalter 16">
            <a:extLst>
              <a:ext uri="{FF2B5EF4-FFF2-40B4-BE49-F238E27FC236}">
                <a16:creationId xmlns:a16="http://schemas.microsoft.com/office/drawing/2014/main" id="{EE1D295E-28F6-ECFF-F3A9-917D2278A36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25505" y="3568373"/>
            <a:ext cx="11940988" cy="593725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/>
            </a:lvl1pPr>
            <a:lvl3pPr marL="914400" indent="0">
              <a:buNone/>
              <a:defRPr sz="2800"/>
            </a:lvl3pPr>
          </a:lstStyle>
          <a:p>
            <a:pPr lvl="2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8168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m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58498-7972-372C-9134-411299A60D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5937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de-DE" dirty="0"/>
              <a:t>Admin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CCFDCB-6C29-E199-5712-13E0FB737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113CAE-5F3B-17BB-A766-9C785E63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698-3D82-0347-9F99-AEFD66AF7505}" type="datetimeFigureOut">
              <a:rPr lang="de-DE" smtClean="0"/>
              <a:t>01.06.24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9590DA-87D4-43BB-1CCA-25EAC8C5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51F6E-0A47-EAD7-A006-1C497BB1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CA47-D4E9-DB4C-88E9-667BBA08E85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13FEEF-516A-9C29-B3AB-0C1E8A33776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DE6A4BF-E705-7567-38F5-376BF43DB250}"/>
              </a:ext>
            </a:extLst>
          </p:cNvPr>
          <p:cNvSpPr/>
          <p:nvPr userDrawn="1"/>
        </p:nvSpPr>
        <p:spPr>
          <a:xfrm>
            <a:off x="10394576" y="6219825"/>
            <a:ext cx="1680883" cy="501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Admin</a:t>
            </a:r>
          </a:p>
        </p:txBody>
      </p:sp>
      <p:sp>
        <p:nvSpPr>
          <p:cNvPr id="11" name="Inhaltsplatzhalter 16">
            <a:extLst>
              <a:ext uri="{FF2B5EF4-FFF2-40B4-BE49-F238E27FC236}">
                <a16:creationId xmlns:a16="http://schemas.microsoft.com/office/drawing/2014/main" id="{1A114AA9-DD6C-6C63-43B4-A6FDA3B47AD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4471" y="1095375"/>
            <a:ext cx="11940988" cy="593725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/>
            </a:lvl1pPr>
            <a:lvl3pPr marL="914400" indent="0">
              <a:buNone/>
              <a:defRPr sz="2800"/>
            </a:lvl3pPr>
          </a:lstStyle>
          <a:p>
            <a:pPr lvl="2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4227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mi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58498-7972-372C-9134-411299A60D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80800"/>
            <a:ext cx="10515600" cy="5937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de-DE" dirty="0"/>
              <a:t>Admin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CCFDCB-6C29-E199-5712-13E0FB737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6871"/>
          </a:xfrm>
        </p:spPr>
        <p:txBody>
          <a:bodyPr numCol="2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113CAE-5F3B-17BB-A766-9C785E63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698-3D82-0347-9F99-AEFD66AF7505}" type="datetimeFigureOut">
              <a:rPr lang="de-DE" smtClean="0"/>
              <a:t>01.06.24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9590DA-87D4-43BB-1CCA-25EAC8C5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51F6E-0A47-EAD7-A006-1C497BB1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CA47-D4E9-DB4C-88E9-667BBA08E85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13FEEF-516A-9C29-B3AB-0C1E8A33776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DE6A4BF-E705-7567-38F5-376BF43DB250}"/>
              </a:ext>
            </a:extLst>
          </p:cNvPr>
          <p:cNvSpPr/>
          <p:nvPr userDrawn="1"/>
        </p:nvSpPr>
        <p:spPr>
          <a:xfrm>
            <a:off x="10394576" y="6219825"/>
            <a:ext cx="1680883" cy="501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Admin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1C7A46F4-FC37-C1FF-B407-4DE8CBE789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4347975"/>
            <a:ext cx="10515600" cy="1735325"/>
          </a:xfrm>
        </p:spPr>
        <p:txBody>
          <a:bodyPr numCol="2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de-DE" dirty="0"/>
          </a:p>
        </p:txBody>
      </p:sp>
      <p:sp>
        <p:nvSpPr>
          <p:cNvPr id="13" name="Inhaltsplatzhalter 16">
            <a:extLst>
              <a:ext uri="{FF2B5EF4-FFF2-40B4-BE49-F238E27FC236}">
                <a16:creationId xmlns:a16="http://schemas.microsoft.com/office/drawing/2014/main" id="{3061C850-2C54-ABB4-8B07-1611B433296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4471" y="1095375"/>
            <a:ext cx="11940988" cy="593725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/>
            </a:lvl1pPr>
            <a:lvl3pPr marL="914400" indent="0">
              <a:buNone/>
              <a:defRPr sz="2800"/>
            </a:lvl3pPr>
          </a:lstStyle>
          <a:p>
            <a:pPr lvl="2"/>
            <a:r>
              <a:rPr lang="de-DE" dirty="0"/>
              <a:t>Mastertextformat bearbeiten</a:t>
            </a:r>
          </a:p>
        </p:txBody>
      </p:sp>
      <p:sp>
        <p:nvSpPr>
          <p:cNvPr id="14" name="Inhaltsplatzhalter 16">
            <a:extLst>
              <a:ext uri="{FF2B5EF4-FFF2-40B4-BE49-F238E27FC236}">
                <a16:creationId xmlns:a16="http://schemas.microsoft.com/office/drawing/2014/main" id="{F60A1FD2-0BF5-F108-3FB3-56C2DB4CE07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25505" y="3568373"/>
            <a:ext cx="11940988" cy="593725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/>
            </a:lvl1pPr>
            <a:lvl3pPr marL="914400" indent="0">
              <a:buNone/>
              <a:defRPr sz="2800"/>
            </a:lvl3pPr>
          </a:lstStyle>
          <a:p>
            <a:pPr lvl="2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7590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58498-7972-372C-9134-411299A6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7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CCFDCB-6C29-E199-5712-13E0FB737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113CAE-5F3B-17BB-A766-9C785E63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698-3D82-0347-9F99-AEFD66AF7505}" type="datetimeFigureOut">
              <a:rPr lang="de-DE" smtClean="0"/>
              <a:t>01.06.24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9590DA-87D4-43BB-1CCA-25EAC8C5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51F6E-0A47-EAD7-A006-1C497BB1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CA47-D4E9-DB4C-88E9-667BBA08E85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13FEEF-516A-9C29-B3AB-0C1E8A33776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DE6A4BF-E705-7567-38F5-376BF43DB250}"/>
              </a:ext>
            </a:extLst>
          </p:cNvPr>
          <p:cNvSpPr/>
          <p:nvPr userDrawn="1"/>
        </p:nvSpPr>
        <p:spPr>
          <a:xfrm>
            <a:off x="10394576" y="6219825"/>
            <a:ext cx="1680883" cy="501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</a:t>
            </a:r>
          </a:p>
        </p:txBody>
      </p:sp>
      <p:sp>
        <p:nvSpPr>
          <p:cNvPr id="9" name="Inhaltsplatzhalter 16">
            <a:extLst>
              <a:ext uri="{FF2B5EF4-FFF2-40B4-BE49-F238E27FC236}">
                <a16:creationId xmlns:a16="http://schemas.microsoft.com/office/drawing/2014/main" id="{36A2DA60-9628-055A-A3C9-A650EE36A27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4471" y="1095375"/>
            <a:ext cx="11940988" cy="5937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/>
            </a:lvl1pPr>
            <a:lvl3pPr marL="914400" indent="0">
              <a:buNone/>
              <a:defRPr sz="2800"/>
            </a:lvl3pPr>
          </a:lstStyle>
          <a:p>
            <a:pPr lvl="2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0973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58498-7972-372C-9134-411299A6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0800"/>
            <a:ext cx="10515600" cy="5937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CCFDCB-6C29-E199-5712-13E0FB737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6871"/>
          </a:xfrm>
        </p:spPr>
        <p:txBody>
          <a:bodyPr numCol="2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113CAE-5F3B-17BB-A766-9C785E63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698-3D82-0347-9F99-AEFD66AF7505}" type="datetimeFigureOut">
              <a:rPr lang="de-DE" smtClean="0"/>
              <a:t>01.06.24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9590DA-87D4-43BB-1CCA-25EAC8C5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51F6E-0A47-EAD7-A006-1C497BB1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CA47-D4E9-DB4C-88E9-667BBA08E85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13FEEF-516A-9C29-B3AB-0C1E8A33776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DE6A4BF-E705-7567-38F5-376BF43DB250}"/>
              </a:ext>
            </a:extLst>
          </p:cNvPr>
          <p:cNvSpPr/>
          <p:nvPr userDrawn="1"/>
        </p:nvSpPr>
        <p:spPr>
          <a:xfrm>
            <a:off x="10394576" y="6219825"/>
            <a:ext cx="1680883" cy="501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1C7A46F4-FC37-C1FF-B407-4DE8CBE789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4347975"/>
            <a:ext cx="10515600" cy="1735325"/>
          </a:xfrm>
        </p:spPr>
        <p:txBody>
          <a:bodyPr numCol="2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de-DE" dirty="0"/>
          </a:p>
        </p:txBody>
      </p:sp>
      <p:sp>
        <p:nvSpPr>
          <p:cNvPr id="13" name="Inhaltsplatzhalter 16">
            <a:extLst>
              <a:ext uri="{FF2B5EF4-FFF2-40B4-BE49-F238E27FC236}">
                <a16:creationId xmlns:a16="http://schemas.microsoft.com/office/drawing/2014/main" id="{D70A941D-76D8-00C4-E871-00329ACFDA0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4471" y="1095375"/>
            <a:ext cx="11940988" cy="5937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/>
            </a:lvl1pPr>
            <a:lvl3pPr marL="914400" indent="0">
              <a:buNone/>
              <a:defRPr sz="2800"/>
            </a:lvl3pPr>
          </a:lstStyle>
          <a:p>
            <a:pPr lvl="2"/>
            <a:r>
              <a:rPr lang="de-DE" dirty="0"/>
              <a:t>Mastertextformat bearbeiten</a:t>
            </a:r>
          </a:p>
        </p:txBody>
      </p:sp>
      <p:sp>
        <p:nvSpPr>
          <p:cNvPr id="14" name="Inhaltsplatzhalter 16">
            <a:extLst>
              <a:ext uri="{FF2B5EF4-FFF2-40B4-BE49-F238E27FC236}">
                <a16:creationId xmlns:a16="http://schemas.microsoft.com/office/drawing/2014/main" id="{D2852A87-657A-91B0-165A-CE76EF5BDD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25505" y="3568373"/>
            <a:ext cx="11940988" cy="59372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/>
            </a:lvl1pPr>
            <a:lvl3pPr marL="914400" indent="0">
              <a:buNone/>
              <a:defRPr sz="2800"/>
            </a:lvl3pPr>
          </a:lstStyle>
          <a:p>
            <a:pPr lvl="2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0569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8A4EDCA-F53A-7C92-BE6A-0EF1FE50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3AAAC0-135A-1DFF-1149-27ED9181A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A721E0-22B8-2EDA-FCA9-92141EBBA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550698-3D82-0347-9F99-AEFD66AF7505}" type="datetimeFigureOut">
              <a:rPr lang="de-DE" smtClean="0"/>
              <a:t>01.06.24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E4E4D7-5D67-39BE-0083-B7A3F44F6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605278-23A5-43C0-696E-0D3157183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E2CA47-D4E9-DB4C-88E9-667BBA08E8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94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6.xml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27.xml"/><Relationship Id="rId5" Type="http://schemas.openxmlformats.org/officeDocument/2006/relationships/slide" Target="slide25.xml"/><Relationship Id="rId4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5.xml"/><Relationship Id="rId5" Type="http://schemas.openxmlformats.org/officeDocument/2006/relationships/slide" Target="slide24.xml"/><Relationship Id="rId4" Type="http://schemas.openxmlformats.org/officeDocument/2006/relationships/slide" Target="slide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4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6.xml"/><Relationship Id="rId4" Type="http://schemas.openxmlformats.org/officeDocument/2006/relationships/slide" Target="slide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6.xml"/><Relationship Id="rId5" Type="http://schemas.openxmlformats.org/officeDocument/2006/relationships/slide" Target="slide39.xml"/><Relationship Id="rId4" Type="http://schemas.openxmlformats.org/officeDocument/2006/relationships/slide" Target="slide3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4" Type="http://schemas.openxmlformats.org/officeDocument/2006/relationships/slide" Target="slide4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E38A6-CF35-EBF1-8C98-2A34D06D1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46F7D9-FBEA-DD5D-E3F8-9EF54F4E46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75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001EB-9F94-3E9D-CFA8-2412C9B4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 </a:t>
            </a:r>
            <a:r>
              <a:rPr lang="de-DE" dirty="0" err="1"/>
              <a:t>user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1450D5-17F4-6789-C4FD-161806750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Room type x in </a:t>
            </a:r>
            <a:r>
              <a:rPr lang="de-DE" dirty="0" err="1"/>
              <a:t>hotel</a:t>
            </a:r>
            <a:r>
              <a:rPr lang="de-DE" dirty="0"/>
              <a:t> x</a:t>
            </a:r>
          </a:p>
          <a:p>
            <a:r>
              <a:rPr lang="de-DE" dirty="0"/>
              <a:t>Check-in		</a:t>
            </a:r>
            <a:r>
              <a:rPr lang="de-DE" dirty="0" err="1"/>
              <a:t>dd.mm.yyyy</a:t>
            </a:r>
            <a:endParaRPr lang="de-DE" dirty="0"/>
          </a:p>
          <a:p>
            <a:r>
              <a:rPr lang="de-DE" dirty="0"/>
              <a:t>Check-out	</a:t>
            </a:r>
            <a:r>
              <a:rPr lang="de-DE" dirty="0" err="1"/>
              <a:t>dd.mm.yyyy</a:t>
            </a:r>
            <a:endParaRPr lang="de-DE" dirty="0"/>
          </a:p>
          <a:p>
            <a:r>
              <a:rPr lang="de-DE" dirty="0"/>
              <a:t>Total </a:t>
            </a:r>
            <a:r>
              <a:rPr lang="de-DE" dirty="0" err="1"/>
              <a:t>price</a:t>
            </a:r>
            <a:r>
              <a:rPr lang="de-DE" dirty="0"/>
              <a:t>	x</a:t>
            </a:r>
          </a:p>
          <a:p>
            <a:endParaRPr lang="de-DE" dirty="0"/>
          </a:p>
          <a:p>
            <a:r>
              <a:rPr lang="de-DE" dirty="0"/>
              <a:t>Are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? </a:t>
            </a:r>
            <a:r>
              <a:rPr lang="de-DE" dirty="0">
                <a:solidFill>
                  <a:srgbClr val="FF0000"/>
                </a:solidFill>
              </a:rPr>
              <a:t>Yes/</a:t>
            </a:r>
            <a:r>
              <a:rPr lang="de-DE" dirty="0" err="1">
                <a:solidFill>
                  <a:srgbClr val="FF0000"/>
                </a:solidFill>
              </a:rPr>
              <a:t>no</a:t>
            </a:r>
            <a:endParaRPr lang="de-DE" dirty="0">
              <a:solidFill>
                <a:srgbClr val="FF0000"/>
              </a:solidFill>
            </a:endParaRPr>
          </a:p>
          <a:p>
            <a:endParaRPr lang="de-DE" dirty="0">
              <a:solidFill>
                <a:srgbClr val="FF0000"/>
              </a:solidFill>
            </a:endParaRP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yes</a:t>
            </a:r>
            <a:r>
              <a:rPr lang="de-DE" dirty="0"/>
              <a:t>:</a:t>
            </a:r>
          </a:p>
          <a:p>
            <a:r>
              <a:rPr lang="de-DE" dirty="0">
                <a:solidFill>
                  <a:srgbClr val="FF0000"/>
                </a:solidFill>
                <a:hlinkClick r:id="rId2" action="ppaction://hlinksldjump"/>
              </a:rPr>
              <a:t>Guest: Enter information 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  <a:hlinkClick r:id="rId3" action="ppaction://hlinksldjump"/>
              </a:rPr>
              <a:t>Registerd User: check information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: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accent5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to rooms</a:t>
            </a:r>
            <a:endParaRPr lang="de-DE" dirty="0">
              <a:solidFill>
                <a:schemeClr val="accent5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accent5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</a:t>
            </a:r>
            <a:r>
              <a:rPr lang="de-DE" dirty="0" err="1">
                <a:solidFill>
                  <a:schemeClr val="accent5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r>
              <a:rPr lang="de-DE" dirty="0">
                <a:solidFill>
                  <a:schemeClr val="accent5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dirty="0" err="1">
                <a:solidFill>
                  <a:schemeClr val="accent5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hotels</a:t>
            </a:r>
            <a:endParaRPr lang="de-DE" dirty="0">
              <a:solidFill>
                <a:schemeClr val="accent5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accent5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</a:t>
            </a:r>
            <a:r>
              <a:rPr lang="de-DE" dirty="0" err="1">
                <a:solidFill>
                  <a:schemeClr val="accent5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r>
              <a:rPr lang="de-DE" dirty="0">
                <a:solidFill>
                  <a:schemeClr val="accent5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dirty="0" err="1">
                <a:solidFill>
                  <a:schemeClr val="accent5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search</a:t>
            </a:r>
            <a:endParaRPr lang="de-DE" dirty="0">
              <a:solidFill>
                <a:schemeClr val="accent5"/>
              </a:solidFill>
            </a:endParaRP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A77AB0-8D8C-EEF0-DAED-35D6D3AA79C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Information </a:t>
            </a:r>
            <a:r>
              <a:rPr lang="de-DE" dirty="0" err="1"/>
              <a:t>to</a:t>
            </a:r>
            <a:r>
              <a:rPr lang="de-DE" dirty="0"/>
              <a:t> Reservation</a:t>
            </a:r>
          </a:p>
        </p:txBody>
      </p:sp>
    </p:spTree>
    <p:extLst>
      <p:ext uri="{BB962C8B-B14F-4D97-AF65-F5344CB8AC3E}">
        <p14:creationId xmlns:p14="http://schemas.microsoft.com/office/powerpoint/2010/main" val="48474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5EBCD-12DB-A8FF-E31F-5B843675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1BB559-6602-9E9C-CD49-AEFF2149E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Room type x in </a:t>
            </a:r>
            <a:r>
              <a:rPr lang="de-DE" dirty="0" err="1"/>
              <a:t>hotel</a:t>
            </a:r>
            <a:r>
              <a:rPr lang="de-DE" dirty="0"/>
              <a:t> x</a:t>
            </a:r>
          </a:p>
          <a:p>
            <a:r>
              <a:rPr lang="de-DE" dirty="0"/>
              <a:t>Check-in		</a:t>
            </a:r>
            <a:r>
              <a:rPr lang="de-DE" dirty="0" err="1"/>
              <a:t>dd.mm.yyyy</a:t>
            </a:r>
            <a:endParaRPr lang="de-DE" dirty="0"/>
          </a:p>
          <a:p>
            <a:r>
              <a:rPr lang="de-DE" dirty="0"/>
              <a:t>Check-out	</a:t>
            </a:r>
            <a:r>
              <a:rPr lang="de-DE" dirty="0" err="1"/>
              <a:t>dd.mm.yyyy</a:t>
            </a:r>
            <a:endParaRPr lang="de-DE" dirty="0"/>
          </a:p>
          <a:p>
            <a:r>
              <a:rPr lang="de-DE" dirty="0"/>
              <a:t>Total </a:t>
            </a:r>
            <a:r>
              <a:rPr lang="de-DE" dirty="0" err="1"/>
              <a:t>price</a:t>
            </a:r>
            <a:r>
              <a:rPr lang="de-DE" dirty="0"/>
              <a:t>	x</a:t>
            </a: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57B1A6-B867-2C6A-FC70-6E80E44F26B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:</a:t>
            </a:r>
            <a:r>
              <a:rPr lang="de-DE" sz="1800" dirty="0">
                <a:solidFill>
                  <a:srgbClr val="FF0000"/>
                </a:solidFill>
              </a:rPr>
              <a:t> 	_______________________</a:t>
            </a:r>
            <a:endParaRPr lang="de-DE" dirty="0"/>
          </a:p>
          <a:p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:		</a:t>
            </a:r>
            <a:r>
              <a:rPr lang="de-DE" sz="1800" dirty="0">
                <a:solidFill>
                  <a:srgbClr val="FF0000"/>
                </a:solidFill>
              </a:rPr>
              <a:t>_______________________</a:t>
            </a:r>
            <a:endParaRPr lang="de-DE" dirty="0"/>
          </a:p>
          <a:p>
            <a:r>
              <a:rPr lang="de-DE" dirty="0"/>
              <a:t>Street:		</a:t>
            </a:r>
            <a:r>
              <a:rPr lang="de-DE" sz="1800" dirty="0">
                <a:solidFill>
                  <a:srgbClr val="FF0000"/>
                </a:solidFill>
              </a:rPr>
              <a:t>_______________________</a:t>
            </a:r>
            <a:endParaRPr lang="de-DE" dirty="0"/>
          </a:p>
          <a:p>
            <a:r>
              <a:rPr lang="de-DE" dirty="0" err="1"/>
              <a:t>Zipcode</a:t>
            </a:r>
            <a:r>
              <a:rPr lang="de-DE" dirty="0"/>
              <a:t>:		</a:t>
            </a:r>
            <a:r>
              <a:rPr lang="de-DE" sz="1800" dirty="0">
                <a:solidFill>
                  <a:srgbClr val="FF0000"/>
                </a:solidFill>
              </a:rPr>
              <a:t>_______________________</a:t>
            </a:r>
            <a:endParaRPr lang="de-DE" dirty="0"/>
          </a:p>
          <a:p>
            <a:r>
              <a:rPr lang="de-DE" dirty="0"/>
              <a:t>City:		</a:t>
            </a:r>
            <a:r>
              <a:rPr lang="de-DE" sz="1800" dirty="0">
                <a:solidFill>
                  <a:srgbClr val="FF0000"/>
                </a:solidFill>
              </a:rPr>
              <a:t>_______________________</a:t>
            </a:r>
            <a:endParaRPr lang="de-DE" dirty="0"/>
          </a:p>
          <a:p>
            <a:r>
              <a:rPr lang="de-DE" dirty="0"/>
              <a:t>E-Mail:		</a:t>
            </a:r>
            <a:r>
              <a:rPr lang="de-DE" sz="1800" dirty="0">
                <a:solidFill>
                  <a:srgbClr val="FF0000"/>
                </a:solidFill>
              </a:rPr>
              <a:t>_______________________ (</a:t>
            </a:r>
            <a:r>
              <a:rPr lang="de-DE" sz="1800" dirty="0" err="1">
                <a:solidFill>
                  <a:srgbClr val="FF0000"/>
                </a:solidFill>
                <a:hlinkClick r:id="rId2" action="ppaction://hlinksldjump"/>
              </a:rPr>
              <a:t>enter</a:t>
            </a:r>
            <a:r>
              <a:rPr lang="de-DE" sz="1800" dirty="0">
                <a:solidFill>
                  <a:srgbClr val="FF0000"/>
                </a:solidFill>
              </a:rPr>
              <a:t>)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1066180-4683-6AA2-8ABD-1AB54187A9F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Information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reservation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03DEC0-5220-9531-D651-88E37C5DDB9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	Enter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7072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5EBCD-12DB-A8FF-E31F-5B843675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1BB559-6602-9E9C-CD49-AEFF2149E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Room type x in </a:t>
            </a:r>
            <a:r>
              <a:rPr lang="de-DE" dirty="0" err="1"/>
              <a:t>hotel</a:t>
            </a:r>
            <a:r>
              <a:rPr lang="de-DE" dirty="0"/>
              <a:t> x</a:t>
            </a:r>
          </a:p>
          <a:p>
            <a:r>
              <a:rPr lang="de-DE" dirty="0"/>
              <a:t>Check-in		</a:t>
            </a:r>
            <a:r>
              <a:rPr lang="de-DE" dirty="0" err="1"/>
              <a:t>dd.mm.yyyy</a:t>
            </a:r>
            <a:endParaRPr lang="de-DE" dirty="0"/>
          </a:p>
          <a:p>
            <a:r>
              <a:rPr lang="de-DE" dirty="0"/>
              <a:t>Check-out	</a:t>
            </a:r>
            <a:r>
              <a:rPr lang="de-DE" dirty="0" err="1"/>
              <a:t>dd.mm.yyyy</a:t>
            </a:r>
            <a:endParaRPr lang="de-DE" dirty="0"/>
          </a:p>
          <a:p>
            <a:r>
              <a:rPr lang="de-DE" dirty="0"/>
              <a:t>Total </a:t>
            </a:r>
            <a:r>
              <a:rPr lang="de-DE" dirty="0" err="1"/>
              <a:t>price</a:t>
            </a:r>
            <a:r>
              <a:rPr lang="de-DE" dirty="0"/>
              <a:t>	x</a:t>
            </a: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57B1A6-B867-2C6A-FC70-6E80E44F26B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4347975"/>
            <a:ext cx="10515600" cy="2040950"/>
          </a:xfrm>
        </p:spPr>
        <p:txBody>
          <a:bodyPr numCol="2">
            <a:normAutofit fontScale="85000" lnSpcReduction="20000"/>
          </a:bodyPr>
          <a:lstStyle/>
          <a:p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:</a:t>
            </a:r>
            <a:r>
              <a:rPr lang="de-DE" sz="1800" dirty="0">
                <a:solidFill>
                  <a:srgbClr val="FF0000"/>
                </a:solidFill>
              </a:rPr>
              <a:t> 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endParaRPr lang="de-DE" dirty="0"/>
          </a:p>
          <a:p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:	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endParaRPr lang="de-DE" dirty="0"/>
          </a:p>
          <a:p>
            <a:r>
              <a:rPr lang="de-DE" dirty="0"/>
              <a:t>Street:	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endParaRPr lang="de-DE" dirty="0"/>
          </a:p>
          <a:p>
            <a:r>
              <a:rPr lang="de-DE" dirty="0" err="1"/>
              <a:t>Zipcode</a:t>
            </a:r>
            <a:r>
              <a:rPr lang="de-DE" dirty="0"/>
              <a:t>:	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endParaRPr lang="de-DE" dirty="0"/>
          </a:p>
          <a:p>
            <a:r>
              <a:rPr lang="de-DE" dirty="0"/>
              <a:t>City:	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endParaRPr lang="de-DE" dirty="0"/>
          </a:p>
          <a:p>
            <a:r>
              <a:rPr lang="de-DE" dirty="0"/>
              <a:t>E-Mail:	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endParaRPr lang="de-DE" dirty="0"/>
          </a:p>
          <a:p>
            <a:r>
              <a:rPr lang="de-DE" dirty="0"/>
              <a:t>Are </a:t>
            </a:r>
            <a:r>
              <a:rPr lang="de-DE" dirty="0" err="1"/>
              <a:t>the</a:t>
            </a:r>
            <a:r>
              <a:rPr lang="de-DE" dirty="0"/>
              <a:t> personal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? </a:t>
            </a:r>
            <a:r>
              <a:rPr lang="de-DE" dirty="0" err="1">
                <a:solidFill>
                  <a:srgbClr val="FF0000"/>
                </a:solidFill>
                <a:hlinkClick r:id="rId2" action="ppaction://hlinksldjump"/>
              </a:rPr>
              <a:t>yes</a:t>
            </a:r>
            <a:r>
              <a:rPr lang="de-DE" dirty="0">
                <a:solidFill>
                  <a:srgbClr val="FF0000"/>
                </a:solidFill>
              </a:rPr>
              <a:t>/</a:t>
            </a:r>
            <a:r>
              <a:rPr lang="de-DE" dirty="0">
                <a:solidFill>
                  <a:srgbClr val="FF0000"/>
                </a:solidFill>
                <a:hlinkClick r:id="rId3" action="ppaction://hlinksldjump"/>
              </a:rPr>
              <a:t>no</a:t>
            </a:r>
            <a:endParaRPr lang="de-DE" dirty="0">
              <a:solidFill>
                <a:srgbClr val="FF0000"/>
              </a:solidFill>
            </a:endParaRPr>
          </a:p>
          <a:p>
            <a:endParaRPr lang="de-DE" dirty="0">
              <a:solidFill>
                <a:srgbClr val="FF0000"/>
              </a:solidFill>
            </a:endParaRPr>
          </a:p>
          <a:p>
            <a:endParaRPr lang="de-DE" dirty="0">
              <a:solidFill>
                <a:srgbClr val="FF0000"/>
              </a:solidFill>
            </a:endParaRPr>
          </a:p>
          <a:p>
            <a:endParaRPr lang="de-DE" dirty="0">
              <a:solidFill>
                <a:srgbClr val="FF0000"/>
              </a:solidFill>
            </a:endParaRPr>
          </a:p>
          <a:p>
            <a:endParaRPr lang="de-DE" dirty="0">
              <a:solidFill>
                <a:srgbClr val="FF0000"/>
              </a:solidFill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1066180-4683-6AA2-8ABD-1AB54187A9F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Information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reservation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03DEC0-5220-9531-D651-88E37C5DDB9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	Check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F564A9E-4240-3E58-EE97-7B9959B919B8}"/>
              </a:ext>
            </a:extLst>
          </p:cNvPr>
          <p:cNvSpPr txBox="1"/>
          <p:nvPr/>
        </p:nvSpPr>
        <p:spPr>
          <a:xfrm>
            <a:off x="3610099" y="5884223"/>
            <a:ext cx="0" cy="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none" lIns="91440" tIns="45720" rIns="91440" bIns="45720" rtlCol="0" anchor="ctr">
            <a:normAutofit fontScale="25000" lnSpcReduction="20000"/>
          </a:bodyPr>
          <a:lstStyle/>
          <a:p>
            <a:pPr algn="l"/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427771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5EBCD-12DB-A8FF-E31F-5B843675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Registered </a:t>
            </a:r>
            <a:r>
              <a:rPr lang="de-DE" dirty="0" err="1"/>
              <a:t>user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1BB559-6602-9E9C-CD49-AEFF2149E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Room type x in </a:t>
            </a:r>
            <a:r>
              <a:rPr lang="de-DE" dirty="0" err="1"/>
              <a:t>hotel</a:t>
            </a:r>
            <a:r>
              <a:rPr lang="de-DE" dirty="0"/>
              <a:t> x</a:t>
            </a:r>
          </a:p>
          <a:p>
            <a:r>
              <a:rPr lang="de-DE" dirty="0"/>
              <a:t>Check-in		</a:t>
            </a:r>
            <a:r>
              <a:rPr lang="de-DE" dirty="0" err="1"/>
              <a:t>dd.mm.yyyy</a:t>
            </a:r>
            <a:endParaRPr lang="de-DE" dirty="0"/>
          </a:p>
          <a:p>
            <a:r>
              <a:rPr lang="de-DE" dirty="0"/>
              <a:t>Check-out	</a:t>
            </a:r>
            <a:r>
              <a:rPr lang="de-DE" dirty="0" err="1"/>
              <a:t>dd.mm.yyyy</a:t>
            </a:r>
            <a:endParaRPr lang="de-DE" dirty="0"/>
          </a:p>
          <a:p>
            <a:r>
              <a:rPr lang="de-DE" dirty="0"/>
              <a:t>Total </a:t>
            </a:r>
            <a:r>
              <a:rPr lang="de-DE" dirty="0" err="1"/>
              <a:t>price</a:t>
            </a:r>
            <a:r>
              <a:rPr lang="de-DE" dirty="0"/>
              <a:t>	x</a:t>
            </a: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57B1A6-B867-2C6A-FC70-6E80E44F26B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4347975"/>
            <a:ext cx="10515600" cy="1922196"/>
          </a:xfrm>
        </p:spPr>
        <p:txBody>
          <a:bodyPr numCol="2">
            <a:normAutofit fontScale="77500" lnSpcReduction="20000"/>
          </a:bodyPr>
          <a:lstStyle/>
          <a:p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:</a:t>
            </a:r>
            <a:r>
              <a:rPr lang="de-DE" sz="1800" dirty="0">
                <a:solidFill>
                  <a:srgbClr val="FF0000"/>
                </a:solidFill>
              </a:rPr>
              <a:t> 	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database</a:t>
            </a:r>
            <a:endParaRPr lang="de-DE" dirty="0"/>
          </a:p>
          <a:p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:	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database</a:t>
            </a:r>
            <a:endParaRPr lang="de-DE" dirty="0"/>
          </a:p>
          <a:p>
            <a:r>
              <a:rPr lang="de-DE" dirty="0"/>
              <a:t>Street:	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database</a:t>
            </a:r>
            <a:endParaRPr lang="de-DE" dirty="0"/>
          </a:p>
          <a:p>
            <a:r>
              <a:rPr lang="de-DE" dirty="0" err="1"/>
              <a:t>Zipcode</a:t>
            </a:r>
            <a:r>
              <a:rPr lang="de-DE" dirty="0"/>
              <a:t>:	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database</a:t>
            </a:r>
            <a:endParaRPr lang="de-DE" dirty="0"/>
          </a:p>
          <a:p>
            <a:r>
              <a:rPr lang="de-DE" dirty="0"/>
              <a:t>City:	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database</a:t>
            </a:r>
            <a:endParaRPr lang="de-DE" dirty="0"/>
          </a:p>
          <a:p>
            <a:r>
              <a:rPr lang="de-DE" dirty="0"/>
              <a:t>E-Mail:	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database</a:t>
            </a:r>
            <a:endParaRPr lang="de-DE" dirty="0"/>
          </a:p>
          <a:p>
            <a:r>
              <a:rPr lang="de-DE" dirty="0"/>
              <a:t>Are </a:t>
            </a:r>
            <a:r>
              <a:rPr lang="de-DE" dirty="0" err="1"/>
              <a:t>the</a:t>
            </a:r>
            <a:r>
              <a:rPr lang="de-DE" dirty="0"/>
              <a:t> personal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? </a:t>
            </a:r>
            <a:r>
              <a:rPr lang="de-DE" dirty="0" err="1">
                <a:solidFill>
                  <a:srgbClr val="FF0000"/>
                </a:solidFill>
              </a:rPr>
              <a:t>yes</a:t>
            </a:r>
            <a:r>
              <a:rPr lang="de-DE" dirty="0">
                <a:solidFill>
                  <a:srgbClr val="FF0000"/>
                </a:solidFill>
              </a:rPr>
              <a:t>/</a:t>
            </a:r>
            <a:r>
              <a:rPr lang="de-DE" dirty="0" err="1">
                <a:solidFill>
                  <a:srgbClr val="FF0000"/>
                </a:solidFill>
                <a:hlinkClick r:id="rId2" action="ppaction://hlinksldjump"/>
              </a:rPr>
              <a:t>no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:</a:t>
            </a:r>
          </a:p>
          <a:p>
            <a:r>
              <a:rPr lang="de-DE" dirty="0"/>
              <a:t>Back </a:t>
            </a:r>
            <a:r>
              <a:rPr lang="de-DE" dirty="0" err="1"/>
              <a:t>to</a:t>
            </a:r>
            <a:r>
              <a:rPr lang="de-DE" dirty="0"/>
              <a:t> x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yes</a:t>
            </a:r>
            <a:r>
              <a:rPr lang="de-DE" dirty="0"/>
              <a:t>:</a:t>
            </a:r>
          </a:p>
          <a:p>
            <a:r>
              <a:rPr lang="de-DE" dirty="0"/>
              <a:t>Reservation </a:t>
            </a:r>
            <a:r>
              <a:rPr lang="de-DE" dirty="0" err="1"/>
              <a:t>complete</a:t>
            </a:r>
            <a:endParaRPr lang="de-DE" dirty="0"/>
          </a:p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print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reservation</a:t>
            </a:r>
            <a:r>
              <a:rPr lang="de-DE" dirty="0"/>
              <a:t>? </a:t>
            </a:r>
            <a:r>
              <a:rPr lang="de-DE" dirty="0">
                <a:solidFill>
                  <a:srgbClr val="FF0000"/>
                </a:solidFill>
              </a:rPr>
              <a:t>Yes/</a:t>
            </a:r>
            <a:r>
              <a:rPr lang="de-DE" dirty="0" err="1">
                <a:solidFill>
                  <a:srgbClr val="FF0000"/>
                </a:solidFill>
              </a:rPr>
              <a:t>no</a:t>
            </a:r>
            <a:r>
              <a:rPr lang="de-DE" dirty="0">
                <a:solidFill>
                  <a:srgbClr val="FF0000"/>
                </a:solidFill>
              </a:rPr>
              <a:t> (</a:t>
            </a:r>
            <a:r>
              <a:rPr lang="de-DE" dirty="0" err="1">
                <a:solidFill>
                  <a:srgbClr val="FF0000"/>
                </a:solidFill>
              </a:rPr>
              <a:t>enter</a:t>
            </a:r>
            <a:r>
              <a:rPr lang="de-DE" dirty="0">
                <a:solidFill>
                  <a:srgbClr val="FF0000"/>
                </a:solidFill>
              </a:rPr>
              <a:t>)</a:t>
            </a:r>
          </a:p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1066180-4683-6AA2-8ABD-1AB54187A9F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Information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reservation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03DEC0-5220-9531-D651-88E37C5DDB9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	Check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F564A9E-4240-3E58-EE97-7B9959B919B8}"/>
              </a:ext>
            </a:extLst>
          </p:cNvPr>
          <p:cNvSpPr txBox="1"/>
          <p:nvPr/>
        </p:nvSpPr>
        <p:spPr>
          <a:xfrm>
            <a:off x="3610099" y="5884223"/>
            <a:ext cx="0" cy="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none" lIns="91440" tIns="45720" rIns="91440" bIns="45720" rtlCol="0" anchor="ctr">
            <a:normAutofit fontScale="25000" lnSpcReduction="20000"/>
          </a:bodyPr>
          <a:lstStyle/>
          <a:p>
            <a:pPr algn="l"/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460823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001EB-9F94-3E9D-CFA8-2412C9B4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1450D5-17F4-6789-C4FD-161806750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Reservation </a:t>
            </a:r>
            <a:r>
              <a:rPr lang="de-DE" dirty="0" err="1"/>
              <a:t>complete</a:t>
            </a:r>
            <a:endParaRPr lang="de-DE" dirty="0"/>
          </a:p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print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reservation</a:t>
            </a:r>
            <a:r>
              <a:rPr lang="de-DE" dirty="0"/>
              <a:t>? </a:t>
            </a:r>
            <a:r>
              <a:rPr lang="de-DE" dirty="0">
                <a:solidFill>
                  <a:srgbClr val="FF0000"/>
                </a:solidFill>
              </a:rPr>
              <a:t>Yes/</a:t>
            </a:r>
            <a:r>
              <a:rPr lang="de-DE" dirty="0" err="1">
                <a:solidFill>
                  <a:srgbClr val="FF0000"/>
                </a:solidFill>
              </a:rPr>
              <a:t>no</a:t>
            </a:r>
            <a:r>
              <a:rPr lang="de-DE" dirty="0">
                <a:solidFill>
                  <a:srgbClr val="FF0000"/>
                </a:solidFill>
              </a:rPr>
              <a:t> (</a:t>
            </a:r>
            <a:r>
              <a:rPr lang="de-DE" dirty="0" err="1">
                <a:solidFill>
                  <a:srgbClr val="FF0000"/>
                </a:solidFill>
              </a:rPr>
              <a:t>enter</a:t>
            </a:r>
            <a:r>
              <a:rPr lang="de-DE" dirty="0">
                <a:solidFill>
                  <a:srgbClr val="FF0000"/>
                </a:solidFill>
              </a:rPr>
              <a:t>)</a:t>
            </a:r>
          </a:p>
          <a:p>
            <a:endParaRPr lang="de-DE" dirty="0"/>
          </a:p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register</a:t>
            </a:r>
            <a:r>
              <a:rPr lang="de-DE" dirty="0"/>
              <a:t>? </a:t>
            </a:r>
            <a:r>
              <a:rPr lang="de-DE" dirty="0">
                <a:hlinkClick r:id="rId2" action="ppaction://hlinksldjump"/>
              </a:rPr>
              <a:t>Yes</a:t>
            </a:r>
            <a:r>
              <a:rPr lang="de-DE" dirty="0"/>
              <a:t> / </a:t>
            </a:r>
            <a:r>
              <a:rPr lang="de-DE" dirty="0" err="1"/>
              <a:t>no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err="1">
                <a:solidFill>
                  <a:srgbClr val="FF0000"/>
                </a:solidFill>
              </a:rPr>
              <a:t>If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no</a:t>
            </a:r>
            <a:r>
              <a:rPr lang="de-DE" dirty="0">
                <a:solidFill>
                  <a:srgbClr val="FF0000"/>
                </a:solidFill>
              </a:rPr>
              <a:t>:</a:t>
            </a:r>
          </a:p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reservation</a:t>
            </a:r>
            <a:r>
              <a:rPr lang="de-DE" dirty="0"/>
              <a:t>. See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soon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Hotel x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A77AB0-8D8C-EEF0-DAED-35D6D3AA79C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Registration</a:t>
            </a:r>
          </a:p>
        </p:txBody>
      </p:sp>
    </p:spTree>
    <p:extLst>
      <p:ext uri="{BB962C8B-B14F-4D97-AF65-F5344CB8AC3E}">
        <p14:creationId xmlns:p14="http://schemas.microsoft.com/office/powerpoint/2010/main" val="691902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2BC0C-C3DF-3597-BC2D-EC96F3A8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69A572-260C-B58E-350E-6B2CDBCDA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:</a:t>
            </a:r>
            <a:r>
              <a:rPr lang="de-DE" sz="1800" dirty="0">
                <a:solidFill>
                  <a:srgbClr val="FF0000"/>
                </a:solidFill>
              </a:rPr>
              <a:t> 		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endParaRPr lang="de-DE" dirty="0"/>
          </a:p>
          <a:p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:		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endParaRPr lang="de-DE" dirty="0"/>
          </a:p>
          <a:p>
            <a:r>
              <a:rPr lang="de-DE" dirty="0"/>
              <a:t>Street:			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endParaRPr lang="de-DE" dirty="0"/>
          </a:p>
          <a:p>
            <a:r>
              <a:rPr lang="de-DE" dirty="0" err="1"/>
              <a:t>Zipcode</a:t>
            </a:r>
            <a:r>
              <a:rPr lang="de-DE" dirty="0"/>
              <a:t>:			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endParaRPr lang="de-DE" dirty="0"/>
          </a:p>
          <a:p>
            <a:r>
              <a:rPr lang="de-DE" dirty="0"/>
              <a:t>City:			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endParaRPr lang="de-DE" sz="1800" dirty="0">
              <a:solidFill>
                <a:srgbClr val="FF0000"/>
              </a:solidFill>
            </a:endParaRPr>
          </a:p>
          <a:p>
            <a:endParaRPr lang="de-DE" dirty="0">
              <a:solidFill>
                <a:srgbClr val="FF0000"/>
              </a:solidFill>
            </a:endParaRPr>
          </a:p>
          <a:p>
            <a:r>
              <a:rPr lang="de-DE" dirty="0"/>
              <a:t>E-Mail:			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/>
              <a:t>Password:			</a:t>
            </a:r>
            <a:r>
              <a:rPr lang="de-DE" sz="1800" dirty="0">
                <a:solidFill>
                  <a:srgbClr val="FF0000"/>
                </a:solidFill>
              </a:rPr>
              <a:t>_______________________</a:t>
            </a:r>
          </a:p>
          <a:p>
            <a:r>
              <a:rPr lang="de-DE" dirty="0"/>
              <a:t>Enter Password </a:t>
            </a:r>
            <a:r>
              <a:rPr lang="de-DE" dirty="0" err="1"/>
              <a:t>again</a:t>
            </a:r>
            <a:r>
              <a:rPr lang="de-DE" dirty="0"/>
              <a:t>:		</a:t>
            </a:r>
            <a:r>
              <a:rPr lang="de-DE" sz="1800" dirty="0">
                <a:solidFill>
                  <a:srgbClr val="FF0000"/>
                </a:solidFill>
              </a:rPr>
              <a:t>_______________________ (</a:t>
            </a:r>
            <a:r>
              <a:rPr lang="de-DE" sz="1800" dirty="0" err="1">
                <a:solidFill>
                  <a:srgbClr val="FF0000"/>
                </a:solidFill>
                <a:hlinkClick r:id="rId2" action="ppaction://hlinksldjump"/>
              </a:rPr>
              <a:t>enter</a:t>
            </a:r>
            <a:r>
              <a:rPr lang="de-DE" sz="1800" dirty="0">
                <a:solidFill>
                  <a:srgbClr val="FF0000"/>
                </a:solidFill>
              </a:rPr>
              <a:t>)</a:t>
            </a:r>
            <a:endParaRPr lang="de-DE" dirty="0"/>
          </a:p>
          <a:p>
            <a:r>
              <a:rPr lang="de-DE" sz="1800" dirty="0">
                <a:solidFill>
                  <a:srgbClr val="FF0000"/>
                </a:solidFill>
              </a:rPr>
              <a:t> </a:t>
            </a:r>
            <a:endParaRPr lang="de-DE" dirty="0"/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B68D2F-D6EE-E0E4-FE48-79BA974AE4F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Create Login</a:t>
            </a:r>
          </a:p>
        </p:txBody>
      </p:sp>
    </p:spTree>
    <p:extLst>
      <p:ext uri="{BB962C8B-B14F-4D97-AF65-F5344CB8AC3E}">
        <p14:creationId xmlns:p14="http://schemas.microsoft.com/office/powerpoint/2010/main" val="2132878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A728B-438A-A992-99D9-F1FBAE2D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Registered User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A7C6B0-2CD8-5EB2-30BA-974CA3DD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>
                <a:hlinkClick r:id="rId2" action="ppaction://hlinksldjump"/>
              </a:rPr>
              <a:t>Add booking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hlinkClick r:id="rId3" action="ppaction://hlinksldjump"/>
              </a:rPr>
              <a:t>Check Booking</a:t>
            </a:r>
            <a:r>
              <a:rPr lang="de-DE" dirty="0"/>
              <a:t> (noch implementieren)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hlinkClick r:id="rId4" action="ppaction://hlinksldjump"/>
              </a:rPr>
              <a:t>Adjust</a:t>
            </a:r>
            <a:r>
              <a:rPr lang="de-DE" dirty="0">
                <a:hlinkClick r:id="rId4" action="ppaction://hlinksldjump"/>
              </a:rPr>
              <a:t> </a:t>
            </a:r>
            <a:r>
              <a:rPr lang="de-DE" dirty="0" err="1">
                <a:hlinkClick r:id="rId4" action="ppaction://hlinksldjump"/>
              </a:rPr>
              <a:t>booking</a:t>
            </a:r>
            <a:r>
              <a:rPr lang="de-DE" dirty="0">
                <a:hlinkClick r:id="rId4" action="ppaction://hlinksldjump"/>
              </a:rPr>
              <a:t> (noch implementieren)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hlinkClick r:id="rId5" action="ppaction://hlinksldjump"/>
              </a:rPr>
              <a:t>Change User </a:t>
            </a:r>
            <a:r>
              <a:rPr lang="de-DE" dirty="0" err="1">
                <a:hlinkClick r:id="rId5" action="ppaction://hlinksldjump"/>
              </a:rPr>
              <a:t>information</a:t>
            </a:r>
            <a:r>
              <a:rPr lang="de-DE" dirty="0">
                <a:hlinkClick r:id="rId5" action="ppaction://hlinksldjump"/>
              </a:rPr>
              <a:t> (noch implementieren)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hlinkClick r:id="rId6" action="ppaction://hlinksldjump"/>
              </a:rPr>
              <a:t>Delete Profile (noch implementieren)</a:t>
            </a:r>
            <a:endParaRPr lang="de-DE" dirty="0"/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8EACF8-73C7-16DD-BA78-A13AFC45B50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Menu</a:t>
            </a:r>
          </a:p>
        </p:txBody>
      </p:sp>
    </p:spTree>
    <p:extLst>
      <p:ext uri="{BB962C8B-B14F-4D97-AF65-F5344CB8AC3E}">
        <p14:creationId xmlns:p14="http://schemas.microsoft.com/office/powerpoint/2010/main" val="2101914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8BB9F-E13B-F3B9-DF14-551E38AB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Registered User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19E643-866E-699E-6919-E38707143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/>
              <a:t>Booking </a:t>
            </a:r>
            <a:r>
              <a:rPr lang="de-DE" dirty="0" err="1"/>
              <a:t>from</a:t>
            </a:r>
            <a:r>
              <a:rPr lang="de-DE" dirty="0"/>
              <a:t> X </a:t>
            </a:r>
            <a:r>
              <a:rPr lang="de-DE" dirty="0" err="1"/>
              <a:t>to</a:t>
            </a:r>
            <a:r>
              <a:rPr lang="de-DE" dirty="0"/>
              <a:t> X in Hotel X</a:t>
            </a:r>
          </a:p>
          <a:p>
            <a:pPr marL="342900" indent="-342900">
              <a:buAutoNum type="arabicPeriod"/>
            </a:pPr>
            <a:r>
              <a:rPr lang="de-DE" dirty="0"/>
              <a:t>…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760FB7-79EC-A032-53D8-089D79117F8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Input:	 </a:t>
            </a:r>
            <a:r>
              <a:rPr lang="de-DE" sz="1800" dirty="0">
                <a:solidFill>
                  <a:srgbClr val="FF0000"/>
                </a:solidFill>
              </a:rPr>
              <a:t>_______________________ (</a:t>
            </a:r>
            <a:r>
              <a:rPr lang="de-DE" sz="1800" dirty="0">
                <a:solidFill>
                  <a:srgbClr val="FF0000"/>
                </a:solidFill>
                <a:hlinkClick r:id="rId2" action="ppaction://hlinksldjump"/>
              </a:rPr>
              <a:t>enter</a:t>
            </a:r>
            <a:r>
              <a:rPr lang="de-DE" sz="1800" dirty="0">
                <a:solidFill>
                  <a:srgbClr val="FF0000"/>
                </a:solidFill>
              </a:rPr>
              <a:t>)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FEEC43F-7EBD-A491-040D-60BE0203227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</a:t>
            </a:r>
            <a:r>
              <a:rPr lang="de-DE" dirty="0" err="1"/>
              <a:t>Which</a:t>
            </a:r>
            <a:r>
              <a:rPr lang="de-DE" dirty="0"/>
              <a:t> Hotel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check?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F94025-64FC-C31C-BBC6-874F9BAD91D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	Enter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listnumber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check </a:t>
            </a:r>
            <a:r>
              <a:rPr lang="de-DE" dirty="0" err="1"/>
              <a:t>booking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7529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8BB9F-E13B-F3B9-DF14-551E38AB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Registered User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19E643-866E-699E-6919-E38707143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/>
              <a:t>Booking </a:t>
            </a:r>
            <a:r>
              <a:rPr lang="de-DE" dirty="0" err="1"/>
              <a:t>from</a:t>
            </a:r>
            <a:r>
              <a:rPr lang="de-DE" dirty="0"/>
              <a:t> X </a:t>
            </a:r>
            <a:r>
              <a:rPr lang="de-DE" dirty="0" err="1"/>
              <a:t>to</a:t>
            </a:r>
            <a:r>
              <a:rPr lang="de-DE" dirty="0"/>
              <a:t> X in Hotel X</a:t>
            </a:r>
          </a:p>
          <a:p>
            <a:pPr marL="342900" indent="-342900">
              <a:buAutoNum type="arabicPeriod"/>
            </a:pPr>
            <a:r>
              <a:rPr lang="de-DE" dirty="0"/>
              <a:t>…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760FB7-79EC-A032-53D8-089D79117F8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Input:	 </a:t>
            </a:r>
            <a:r>
              <a:rPr lang="de-DE" sz="1800" dirty="0">
                <a:solidFill>
                  <a:srgbClr val="FF0000"/>
                </a:solidFill>
              </a:rPr>
              <a:t>_______________________ (</a:t>
            </a:r>
            <a:r>
              <a:rPr lang="de-DE" sz="1800" dirty="0">
                <a:solidFill>
                  <a:srgbClr val="FF0000"/>
                </a:solidFill>
                <a:hlinkClick r:id="rId2" action="ppaction://hlinksldjump"/>
              </a:rPr>
              <a:t>enter</a:t>
            </a:r>
            <a:r>
              <a:rPr lang="de-DE" sz="1800" dirty="0">
                <a:solidFill>
                  <a:srgbClr val="FF0000"/>
                </a:solidFill>
              </a:rPr>
              <a:t>)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FEEC43F-7EBD-A491-040D-60BE0203227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</a:t>
            </a:r>
            <a:r>
              <a:rPr lang="de-DE" dirty="0" err="1"/>
              <a:t>Which</a:t>
            </a:r>
            <a:r>
              <a:rPr lang="de-DE" dirty="0"/>
              <a:t> Hotel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F94025-64FC-C31C-BBC6-874F9BAD91D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	Enter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listnumber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booking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7705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4B934-6D99-DC2E-75E5-5038302D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Registered User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E52D48-0F6F-38A2-4BB1-54E950464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Hotel X</a:t>
            </a:r>
          </a:p>
          <a:p>
            <a:r>
              <a:rPr lang="de-DE" dirty="0"/>
              <a:t>Stars X</a:t>
            </a:r>
          </a:p>
          <a:p>
            <a:r>
              <a:rPr lang="de-DE" dirty="0"/>
              <a:t>Adresse X</a:t>
            </a:r>
          </a:p>
          <a:p>
            <a:endParaRPr lang="de-DE" dirty="0"/>
          </a:p>
          <a:p>
            <a:r>
              <a:rPr lang="de-DE" dirty="0"/>
              <a:t>Check-In:</a:t>
            </a:r>
          </a:p>
          <a:p>
            <a:r>
              <a:rPr lang="de-DE" dirty="0"/>
              <a:t>Check out:</a:t>
            </a:r>
          </a:p>
          <a:p>
            <a:endParaRPr lang="de-DE" dirty="0"/>
          </a:p>
          <a:p>
            <a:r>
              <a:rPr lang="de-DE" dirty="0"/>
              <a:t>Room Details:</a:t>
            </a:r>
          </a:p>
          <a:p>
            <a:endParaRPr lang="de-DE" dirty="0"/>
          </a:p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print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reservation</a:t>
            </a:r>
            <a:r>
              <a:rPr lang="de-DE" dirty="0"/>
              <a:t>? </a:t>
            </a:r>
            <a:r>
              <a:rPr lang="de-DE" dirty="0">
                <a:solidFill>
                  <a:srgbClr val="FF0000"/>
                </a:solidFill>
              </a:rPr>
              <a:t>Yes/</a:t>
            </a:r>
            <a:r>
              <a:rPr lang="de-DE" dirty="0" err="1">
                <a:solidFill>
                  <a:srgbClr val="FF0000"/>
                </a:solidFill>
              </a:rPr>
              <a:t>no</a:t>
            </a:r>
            <a:r>
              <a:rPr lang="de-DE" dirty="0">
                <a:solidFill>
                  <a:srgbClr val="FF0000"/>
                </a:solidFill>
              </a:rPr>
              <a:t> (</a:t>
            </a:r>
            <a:r>
              <a:rPr lang="de-DE" dirty="0" err="1">
                <a:solidFill>
                  <a:srgbClr val="FF0000"/>
                </a:solidFill>
              </a:rPr>
              <a:t>enter</a:t>
            </a:r>
            <a:r>
              <a:rPr lang="de-DE" dirty="0">
                <a:solidFill>
                  <a:srgbClr val="FF0000"/>
                </a:solidFill>
              </a:rPr>
              <a:t>)</a:t>
            </a:r>
            <a:endParaRPr lang="de-DE" dirty="0"/>
          </a:p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booking</a:t>
            </a:r>
            <a:r>
              <a:rPr lang="de-DE" dirty="0"/>
              <a:t>? </a:t>
            </a:r>
            <a:r>
              <a:rPr lang="de-DE" dirty="0">
                <a:hlinkClick r:id="rId2" action="ppaction://hlinksldjump"/>
              </a:rPr>
              <a:t>Yes</a:t>
            </a:r>
            <a:r>
              <a:rPr lang="de-DE" dirty="0"/>
              <a:t>/</a:t>
            </a:r>
            <a:r>
              <a:rPr lang="de-DE" dirty="0" err="1">
                <a:hlinkClick r:id="rId3" action="ppaction://hlinksldjump"/>
              </a:rPr>
              <a:t>no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0BD5A4-3D77-85F3-5785-07B193FD95D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Booking X</a:t>
            </a:r>
          </a:p>
        </p:txBody>
      </p:sp>
    </p:spTree>
    <p:extLst>
      <p:ext uri="{BB962C8B-B14F-4D97-AF65-F5344CB8AC3E}">
        <p14:creationId xmlns:p14="http://schemas.microsoft.com/office/powerpoint/2010/main" val="381819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C0D17-BB05-8379-4A57-E95133854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l"/>
            <a:r>
              <a:rPr lang="de-DE" dirty="0"/>
              <a:t>Welcome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Hotel Group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7AFC8B-4E69-8CE7-85A6-B2F7221691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de-DE" dirty="0">
                <a:hlinkClick r:id="rId2" action="ppaction://hlinksldjump"/>
              </a:rPr>
              <a:t>Login</a:t>
            </a:r>
            <a:endParaRPr lang="de-DE" dirty="0"/>
          </a:p>
          <a:p>
            <a:pPr marL="457200" indent="-457200" algn="l">
              <a:buFont typeface="+mj-lt"/>
              <a:buAutoNum type="arabicPeriod"/>
            </a:pPr>
            <a:r>
              <a:rPr lang="de-DE" dirty="0">
                <a:hlinkClick r:id="rId3" action="ppaction://hlinksldjump"/>
              </a:rPr>
              <a:t>Register</a:t>
            </a:r>
            <a:endParaRPr lang="de-DE" dirty="0"/>
          </a:p>
          <a:p>
            <a:pPr marL="457200" indent="-457200" algn="l">
              <a:buFont typeface="+mj-lt"/>
              <a:buAutoNum type="arabicPeriod"/>
            </a:pPr>
            <a:r>
              <a:rPr lang="de-DE" dirty="0" err="1">
                <a:hlinkClick r:id="rId4" action="ppaction://hlinksldjump"/>
              </a:rPr>
              <a:t>Continue</a:t>
            </a:r>
            <a:r>
              <a:rPr lang="de-DE" dirty="0">
                <a:hlinkClick r:id="rId4" action="ppaction://hlinksldjump"/>
              </a:rPr>
              <a:t> </a:t>
            </a:r>
            <a:r>
              <a:rPr lang="de-DE" dirty="0" err="1">
                <a:hlinkClick r:id="rId4" action="ppaction://hlinksldjump"/>
              </a:rPr>
              <a:t>without</a:t>
            </a:r>
            <a:r>
              <a:rPr lang="de-DE" dirty="0">
                <a:hlinkClick r:id="rId4" action="ppaction://hlinksldjump"/>
              </a:rPr>
              <a:t> a </a:t>
            </a:r>
            <a:r>
              <a:rPr lang="de-DE" dirty="0" err="1">
                <a:hlinkClick r:id="rId4" action="ppaction://hlinksldjump"/>
              </a:rPr>
              <a:t>login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3834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03DC0-DA6F-3398-617A-355E3698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Registered User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119CE6-3855-857F-DBEC-71937A234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Hotel 	X</a:t>
            </a:r>
          </a:p>
          <a:p>
            <a:r>
              <a:rPr lang="de-DE" dirty="0"/>
              <a:t>Stars 	X</a:t>
            </a:r>
          </a:p>
          <a:p>
            <a:r>
              <a:rPr lang="de-DE" dirty="0"/>
              <a:t>Adresse 	X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Check-In:		X</a:t>
            </a:r>
          </a:p>
          <a:p>
            <a:r>
              <a:rPr lang="de-DE" dirty="0"/>
              <a:t>Check out:	X</a:t>
            </a:r>
          </a:p>
          <a:p>
            <a:r>
              <a:rPr lang="de-DE" dirty="0"/>
              <a:t>Comment:	X</a:t>
            </a:r>
          </a:p>
          <a:p>
            <a:endParaRPr lang="de-DE" dirty="0"/>
          </a:p>
          <a:p>
            <a:r>
              <a:rPr lang="de-DE" dirty="0"/>
              <a:t>Room Details:	X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021416-7A51-B7F1-FB7F-4763B558979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>
                <a:hlinkClick r:id="rId2" action="ppaction://hlinksldjump"/>
              </a:rPr>
              <a:t>Check-in and </a:t>
            </a:r>
            <a:r>
              <a:rPr lang="de-DE" dirty="0" err="1">
                <a:hlinkClick r:id="rId2" action="ppaction://hlinksldjump"/>
              </a:rPr>
              <a:t>check-out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>
                <a:hlinkClick r:id="rId3" action="ppaction://hlinksldjump"/>
              </a:rPr>
              <a:t>Room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>
                <a:hlinkClick r:id="rId4" action="ppaction://hlinksldjump"/>
              </a:rPr>
              <a:t>Comment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>
                <a:hlinkClick r:id="rId5" action="ppaction://hlinksldjump"/>
              </a:rPr>
              <a:t>Cancel</a:t>
            </a:r>
            <a:endParaRPr lang="de-DE" dirty="0"/>
          </a:p>
          <a:p>
            <a:r>
              <a:rPr lang="de-DE" dirty="0"/>
              <a:t>Enter Input : </a:t>
            </a:r>
            <a:r>
              <a:rPr lang="de-DE" sz="1800" dirty="0">
                <a:solidFill>
                  <a:srgbClr val="FF0000"/>
                </a:solidFill>
              </a:rPr>
              <a:t>_______________________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5300CA-2E6C-E5A0-9B10-7F043108D6A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booking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071ABC-9722-A3A8-E87C-5E0EE47D817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	</a:t>
            </a:r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54660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03DC0-DA6F-3398-617A-355E3698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Registered User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119CE6-3855-857F-DBEC-71937A234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Hotel 	X</a:t>
            </a:r>
          </a:p>
          <a:p>
            <a:r>
              <a:rPr lang="de-DE" dirty="0"/>
              <a:t>Stars 	X</a:t>
            </a:r>
          </a:p>
          <a:p>
            <a:r>
              <a:rPr lang="de-DE" dirty="0"/>
              <a:t>Adresse 	X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Check-In:		X</a:t>
            </a:r>
          </a:p>
          <a:p>
            <a:r>
              <a:rPr lang="de-DE" dirty="0"/>
              <a:t>Check out:	X</a:t>
            </a:r>
          </a:p>
          <a:p>
            <a:r>
              <a:rPr lang="de-DE" dirty="0"/>
              <a:t>Comment:	X</a:t>
            </a:r>
          </a:p>
          <a:p>
            <a:endParaRPr lang="de-DE" dirty="0"/>
          </a:p>
          <a:p>
            <a:r>
              <a:rPr lang="de-DE" dirty="0"/>
              <a:t>Room Details:	X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021416-7A51-B7F1-FB7F-4763B558979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/>
              <a:t>Check-in: 	</a:t>
            </a:r>
            <a:r>
              <a:rPr lang="de-DE" sz="1800" dirty="0">
                <a:solidFill>
                  <a:srgbClr val="FF0000"/>
                </a:solidFill>
              </a:rPr>
              <a:t>_______________________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Check-out:	</a:t>
            </a:r>
            <a:r>
              <a:rPr lang="de-DE" sz="1800" dirty="0">
                <a:solidFill>
                  <a:srgbClr val="FF0000"/>
                </a:solidFill>
              </a:rPr>
              <a:t>_______________________ (</a:t>
            </a:r>
            <a:r>
              <a:rPr lang="de-DE" sz="1800" dirty="0" err="1">
                <a:solidFill>
                  <a:srgbClr val="FF0000"/>
                </a:solidFill>
                <a:hlinkClick r:id="rId2" action="ppaction://hlinksldjump"/>
              </a:rPr>
              <a:t>enter</a:t>
            </a:r>
            <a:r>
              <a:rPr lang="de-DE" sz="1800" dirty="0">
                <a:solidFill>
                  <a:srgbClr val="FF0000"/>
                </a:solidFill>
              </a:rPr>
              <a:t>)</a:t>
            </a:r>
            <a:endParaRPr lang="de-DE" dirty="0"/>
          </a:p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5300CA-2E6C-E5A0-9B10-7F043108D6A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booking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071ABC-9722-A3A8-E87C-5E0EE47D817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de-DE" dirty="0"/>
              <a:t>	Enter </a:t>
            </a:r>
            <a:r>
              <a:rPr lang="de-DE" dirty="0" err="1"/>
              <a:t>new</a:t>
            </a:r>
            <a:r>
              <a:rPr lang="de-DE" dirty="0"/>
              <a:t> date</a:t>
            </a:r>
          </a:p>
        </p:txBody>
      </p:sp>
    </p:spTree>
    <p:extLst>
      <p:ext uri="{BB962C8B-B14F-4D97-AF65-F5344CB8AC3E}">
        <p14:creationId xmlns:p14="http://schemas.microsoft.com/office/powerpoint/2010/main" val="1835241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03DC0-DA6F-3398-617A-355E3698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Registered User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021416-7A51-B7F1-FB7F-4763B558979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rooms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X </a:t>
            </a:r>
            <a:r>
              <a:rPr lang="de-DE" dirty="0" err="1"/>
              <a:t>to</a:t>
            </a:r>
            <a:r>
              <a:rPr lang="de-DE" dirty="0"/>
              <a:t> X</a:t>
            </a:r>
          </a:p>
          <a:p>
            <a:pPr marL="342900" indent="-342900">
              <a:buAutoNum type="arabicPeriod"/>
            </a:pPr>
            <a:r>
              <a:rPr lang="de-DE" dirty="0"/>
              <a:t>Room Type X</a:t>
            </a:r>
          </a:p>
          <a:p>
            <a:pPr marL="342900" indent="-342900">
              <a:buAutoNum type="arabicPeriod"/>
            </a:pPr>
            <a:r>
              <a:rPr lang="de-DE" dirty="0"/>
              <a:t>…</a:t>
            </a:r>
          </a:p>
          <a:p>
            <a:endParaRPr lang="de-DE" dirty="0"/>
          </a:p>
          <a:p>
            <a:r>
              <a:rPr lang="de-DE" dirty="0" err="1"/>
              <a:t>Choose</a:t>
            </a:r>
            <a:r>
              <a:rPr lang="de-DE" dirty="0"/>
              <a:t> Room type: </a:t>
            </a:r>
            <a:r>
              <a:rPr lang="de-DE" sz="1800" dirty="0">
                <a:solidFill>
                  <a:srgbClr val="FF0000"/>
                </a:solidFill>
              </a:rPr>
              <a:t>_______________________</a:t>
            </a:r>
          </a:p>
          <a:p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booking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Room X.</a:t>
            </a:r>
          </a:p>
          <a:p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5300CA-2E6C-E5A0-9B10-7F043108D6A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booking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071ABC-9722-A3A8-E87C-5E0EE47D817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de-DE" dirty="0"/>
              <a:t>	</a:t>
            </a:r>
            <a:r>
              <a:rPr lang="de-DE" dirty="0" err="1"/>
              <a:t>Available</a:t>
            </a:r>
            <a:r>
              <a:rPr lang="de-DE" dirty="0"/>
              <a:t> Rooms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87C818C-25C1-DC7C-26D3-1BC8B9920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Hotel 	X</a:t>
            </a:r>
          </a:p>
          <a:p>
            <a:r>
              <a:rPr lang="de-DE" dirty="0"/>
              <a:t>Stars 	X</a:t>
            </a:r>
          </a:p>
          <a:p>
            <a:r>
              <a:rPr lang="de-DE" dirty="0"/>
              <a:t>Adresse 	X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Check-In:		X</a:t>
            </a:r>
          </a:p>
          <a:p>
            <a:r>
              <a:rPr lang="de-DE" dirty="0"/>
              <a:t>Check out:	X</a:t>
            </a:r>
          </a:p>
          <a:p>
            <a:r>
              <a:rPr lang="de-DE" dirty="0"/>
              <a:t>Comment:	X</a:t>
            </a:r>
          </a:p>
          <a:p>
            <a:endParaRPr lang="de-DE" dirty="0"/>
          </a:p>
          <a:p>
            <a:r>
              <a:rPr lang="de-DE" dirty="0"/>
              <a:t>Room Details:	X</a:t>
            </a:r>
          </a:p>
        </p:txBody>
      </p:sp>
    </p:spTree>
    <p:extLst>
      <p:ext uri="{BB962C8B-B14F-4D97-AF65-F5344CB8AC3E}">
        <p14:creationId xmlns:p14="http://schemas.microsoft.com/office/powerpoint/2010/main" val="332496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03DC0-DA6F-3398-617A-355E3698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Registered User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119CE6-3855-857F-DBEC-71937A234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Hotel 	X</a:t>
            </a:r>
          </a:p>
          <a:p>
            <a:r>
              <a:rPr lang="de-DE" dirty="0"/>
              <a:t>Stars 	X</a:t>
            </a:r>
          </a:p>
          <a:p>
            <a:r>
              <a:rPr lang="de-DE" dirty="0"/>
              <a:t>Adresse 	X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Check-In:		X</a:t>
            </a:r>
          </a:p>
          <a:p>
            <a:r>
              <a:rPr lang="de-DE" dirty="0"/>
              <a:t>Check out:	X</a:t>
            </a:r>
          </a:p>
          <a:p>
            <a:r>
              <a:rPr lang="de-DE" dirty="0"/>
              <a:t>Comment:	X</a:t>
            </a:r>
          </a:p>
          <a:p>
            <a:endParaRPr lang="de-DE" dirty="0"/>
          </a:p>
          <a:p>
            <a:r>
              <a:rPr lang="de-DE" dirty="0"/>
              <a:t>Room Details:	X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021416-7A51-B7F1-FB7F-4763B558979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Enter </a:t>
            </a:r>
            <a:r>
              <a:rPr lang="de-DE" dirty="0" err="1"/>
              <a:t>comment</a:t>
            </a:r>
            <a:r>
              <a:rPr lang="de-DE" dirty="0"/>
              <a:t> : </a:t>
            </a:r>
            <a:r>
              <a:rPr lang="de-DE" sz="1800" dirty="0">
                <a:solidFill>
                  <a:srgbClr val="FF0000"/>
                </a:solidFill>
              </a:rPr>
              <a:t>_______________________</a:t>
            </a:r>
          </a:p>
          <a:p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comment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updated</a:t>
            </a:r>
            <a:r>
              <a:rPr lang="de-DE" dirty="0"/>
              <a:t>.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5300CA-2E6C-E5A0-9B10-7F043108D6A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booking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071ABC-9722-A3A8-E87C-5E0EE47D817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	Enter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comment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3931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03DC0-DA6F-3398-617A-355E3698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Registered User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119CE6-3855-857F-DBEC-71937A234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Hotel 	X</a:t>
            </a:r>
          </a:p>
          <a:p>
            <a:r>
              <a:rPr lang="de-DE" dirty="0"/>
              <a:t>Stars 	X</a:t>
            </a:r>
          </a:p>
          <a:p>
            <a:r>
              <a:rPr lang="de-DE" dirty="0"/>
              <a:t>Adresse 	X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Check-In:		X</a:t>
            </a:r>
          </a:p>
          <a:p>
            <a:r>
              <a:rPr lang="de-DE" dirty="0"/>
              <a:t>Check out:	X</a:t>
            </a:r>
          </a:p>
          <a:p>
            <a:r>
              <a:rPr lang="de-DE" dirty="0"/>
              <a:t>Comment:	X</a:t>
            </a:r>
          </a:p>
          <a:p>
            <a:endParaRPr lang="de-DE" dirty="0"/>
          </a:p>
          <a:p>
            <a:r>
              <a:rPr lang="de-DE" dirty="0"/>
              <a:t>Room Details:	X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021416-7A51-B7F1-FB7F-4763B558979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Input:	</a:t>
            </a:r>
            <a:r>
              <a:rPr lang="de-DE" sz="1800" dirty="0" err="1">
                <a:solidFill>
                  <a:srgbClr val="FF0000"/>
                </a:solidFill>
              </a:rPr>
              <a:t>yes</a:t>
            </a:r>
            <a:r>
              <a:rPr lang="de-DE" sz="1800" dirty="0">
                <a:solidFill>
                  <a:srgbClr val="FF0000"/>
                </a:solidFill>
              </a:rPr>
              <a:t>/</a:t>
            </a:r>
            <a:r>
              <a:rPr lang="de-DE" sz="1800" dirty="0" err="1">
                <a:solidFill>
                  <a:srgbClr val="FF0000"/>
                </a:solidFill>
                <a:hlinkClick r:id="rId2" action="ppaction://hlinksldjump"/>
              </a:rPr>
              <a:t>no</a:t>
            </a:r>
            <a:endParaRPr lang="de-DE" sz="1800" dirty="0">
              <a:solidFill>
                <a:srgbClr val="FF0000"/>
              </a:solidFill>
            </a:endParaRPr>
          </a:p>
          <a:p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booking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cancelled</a:t>
            </a:r>
            <a:r>
              <a:rPr lang="de-DE" dirty="0"/>
              <a:t>.</a:t>
            </a:r>
          </a:p>
          <a:p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5300CA-2E6C-E5A0-9B10-7F043108D6A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booking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071ABC-9722-A3A8-E87C-5E0EE47D817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de-DE" dirty="0"/>
              <a:t>	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cancel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4887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99FF-5DDA-ADA9-1BA6-58EC8CF4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Registerd</a:t>
            </a:r>
            <a:r>
              <a:rPr lang="de-DE" dirty="0"/>
              <a:t> </a:t>
            </a:r>
            <a:r>
              <a:rPr lang="de-DE" dirty="0" err="1"/>
              <a:t>user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DD8F0D-647F-4517-CDA3-60E39CDAE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:</a:t>
            </a:r>
            <a:r>
              <a:rPr lang="de-DE" sz="1800" dirty="0">
                <a:solidFill>
                  <a:srgbClr val="FF0000"/>
                </a:solidFill>
              </a:rPr>
              <a:t> 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db</a:t>
            </a:r>
            <a:endParaRPr lang="de-DE" dirty="0"/>
          </a:p>
          <a:p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: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db</a:t>
            </a:r>
            <a:endParaRPr lang="de-DE" dirty="0"/>
          </a:p>
          <a:p>
            <a:r>
              <a:rPr lang="de-DE" dirty="0"/>
              <a:t>Street: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db</a:t>
            </a:r>
            <a:endParaRPr lang="de-DE" dirty="0"/>
          </a:p>
          <a:p>
            <a:r>
              <a:rPr lang="de-DE" dirty="0" err="1"/>
              <a:t>Zipcode</a:t>
            </a:r>
            <a:r>
              <a:rPr lang="de-DE" dirty="0"/>
              <a:t>: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db</a:t>
            </a:r>
            <a:endParaRPr lang="de-DE" dirty="0"/>
          </a:p>
          <a:p>
            <a:r>
              <a:rPr lang="de-DE" dirty="0"/>
              <a:t>City: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db</a:t>
            </a:r>
            <a:endParaRPr lang="de-DE" sz="1800" dirty="0">
              <a:solidFill>
                <a:srgbClr val="FF0000"/>
              </a:solidFill>
            </a:endParaRPr>
          </a:p>
          <a:p>
            <a:r>
              <a:rPr lang="de-DE" dirty="0"/>
              <a:t>E-Mail: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db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84DA25-ACC3-8A7A-F02B-0F6FE477509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:	</a:t>
            </a:r>
            <a:r>
              <a:rPr lang="de-DE" sz="1800" dirty="0">
                <a:solidFill>
                  <a:srgbClr val="FF0000"/>
                </a:solidFill>
              </a:rPr>
              <a:t>_______________________</a:t>
            </a:r>
            <a:endParaRPr lang="de-DE" dirty="0"/>
          </a:p>
          <a:p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:	</a:t>
            </a:r>
            <a:r>
              <a:rPr lang="de-DE" sz="1800" dirty="0">
                <a:solidFill>
                  <a:srgbClr val="FF0000"/>
                </a:solidFill>
              </a:rPr>
              <a:t>_______________________</a:t>
            </a:r>
            <a:endParaRPr lang="de-DE" dirty="0"/>
          </a:p>
          <a:p>
            <a:r>
              <a:rPr lang="de-DE" dirty="0"/>
              <a:t>Street:		</a:t>
            </a:r>
            <a:r>
              <a:rPr lang="de-DE" sz="1800" dirty="0">
                <a:solidFill>
                  <a:srgbClr val="FF0000"/>
                </a:solidFill>
              </a:rPr>
              <a:t>_______________________</a:t>
            </a:r>
            <a:endParaRPr lang="de-DE" dirty="0"/>
          </a:p>
          <a:p>
            <a:r>
              <a:rPr lang="de-DE" dirty="0" err="1"/>
              <a:t>Zipcode</a:t>
            </a:r>
            <a:r>
              <a:rPr lang="de-DE" dirty="0"/>
              <a:t>:		</a:t>
            </a:r>
            <a:r>
              <a:rPr lang="de-DE" sz="1800" dirty="0">
                <a:solidFill>
                  <a:srgbClr val="FF0000"/>
                </a:solidFill>
              </a:rPr>
              <a:t>_______________________</a:t>
            </a:r>
            <a:endParaRPr lang="de-DE" dirty="0"/>
          </a:p>
          <a:p>
            <a:r>
              <a:rPr lang="de-DE" dirty="0"/>
              <a:t>City:		</a:t>
            </a:r>
            <a:r>
              <a:rPr lang="de-DE" sz="1800" dirty="0">
                <a:solidFill>
                  <a:srgbClr val="FF0000"/>
                </a:solidFill>
              </a:rPr>
              <a:t>_______________________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/>
              <a:t>E-Mail:			</a:t>
            </a:r>
            <a:r>
              <a:rPr lang="de-DE" sz="1800" dirty="0">
                <a:solidFill>
                  <a:srgbClr val="FF0000"/>
                </a:solidFill>
              </a:rPr>
              <a:t>_______________________ </a:t>
            </a:r>
          </a:p>
          <a:p>
            <a:r>
              <a:rPr lang="de-DE" dirty="0"/>
              <a:t>Password:		</a:t>
            </a:r>
            <a:r>
              <a:rPr lang="de-DE" sz="1800" dirty="0">
                <a:solidFill>
                  <a:srgbClr val="FF0000"/>
                </a:solidFill>
              </a:rPr>
              <a:t>_______________________</a:t>
            </a:r>
          </a:p>
          <a:p>
            <a:r>
              <a:rPr lang="de-DE" dirty="0"/>
              <a:t>Enter Password </a:t>
            </a:r>
            <a:r>
              <a:rPr lang="de-DE" dirty="0" err="1"/>
              <a:t>again</a:t>
            </a:r>
            <a:r>
              <a:rPr lang="de-DE" dirty="0"/>
              <a:t>:	</a:t>
            </a:r>
            <a:r>
              <a:rPr lang="de-DE" sz="1800" dirty="0">
                <a:solidFill>
                  <a:srgbClr val="FF0000"/>
                </a:solidFill>
              </a:rPr>
              <a:t>_______________________</a:t>
            </a:r>
            <a:endParaRPr lang="de-DE" dirty="0"/>
          </a:p>
          <a:p>
            <a:r>
              <a:rPr lang="de-DE" sz="1800" dirty="0">
                <a:solidFill>
                  <a:srgbClr val="FF0000"/>
                </a:solidFill>
              </a:rPr>
              <a:t>(</a:t>
            </a:r>
            <a:r>
              <a:rPr lang="de-DE" sz="1800" dirty="0">
                <a:solidFill>
                  <a:srgbClr val="FF0000"/>
                </a:solidFill>
                <a:hlinkClick r:id="rId2" action="ppaction://hlinksldjump"/>
              </a:rPr>
              <a:t>enter</a:t>
            </a:r>
            <a:r>
              <a:rPr lang="de-DE" sz="1800" dirty="0">
                <a:solidFill>
                  <a:srgbClr val="FF0000"/>
                </a:solidFill>
              </a:rPr>
              <a:t>)</a:t>
            </a:r>
            <a:endParaRPr lang="de-DE" dirty="0"/>
          </a:p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8837884-CB7C-8D1C-4158-AC15E7472CC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Check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096F41-9D1C-1D61-EE3E-98472731DB5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	Change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8534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99FF-5DDA-ADA9-1BA6-58EC8CF4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Registed</a:t>
            </a:r>
            <a:r>
              <a:rPr lang="de-DE" dirty="0"/>
              <a:t> </a:t>
            </a:r>
            <a:r>
              <a:rPr lang="de-DE" dirty="0" err="1"/>
              <a:t>user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DD8F0D-647F-4517-CDA3-60E39CDAE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:</a:t>
            </a:r>
            <a:r>
              <a:rPr lang="de-DE" sz="1800" dirty="0">
                <a:solidFill>
                  <a:srgbClr val="FF0000"/>
                </a:solidFill>
              </a:rPr>
              <a:t> 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endParaRPr lang="de-DE" dirty="0"/>
          </a:p>
          <a:p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: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endParaRPr lang="de-DE" dirty="0"/>
          </a:p>
          <a:p>
            <a:r>
              <a:rPr lang="de-DE" dirty="0"/>
              <a:t>Street: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endParaRPr lang="de-DE" dirty="0"/>
          </a:p>
          <a:p>
            <a:r>
              <a:rPr lang="de-DE" dirty="0" err="1"/>
              <a:t>Zipcode</a:t>
            </a:r>
            <a:r>
              <a:rPr lang="de-DE" dirty="0"/>
              <a:t>: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endParaRPr lang="de-DE" dirty="0"/>
          </a:p>
          <a:p>
            <a:r>
              <a:rPr lang="de-DE" dirty="0"/>
              <a:t>City: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endParaRPr lang="de-DE" sz="1800" dirty="0">
              <a:solidFill>
                <a:srgbClr val="FF0000"/>
              </a:solidFill>
            </a:endParaRPr>
          </a:p>
          <a:p>
            <a:r>
              <a:rPr lang="de-DE" dirty="0"/>
              <a:t>E-Mail: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84DA25-ACC3-8A7A-F02B-0F6FE477509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err="1">
                <a:hlinkClick r:id="rId2" action="ppaction://hlinksldjump"/>
              </a:rPr>
              <a:t>No</a:t>
            </a:r>
            <a:endParaRPr lang="de-DE" dirty="0"/>
          </a:p>
          <a:p>
            <a:r>
              <a:rPr lang="de-DE" dirty="0">
                <a:solidFill>
                  <a:srgbClr val="FF0000"/>
                </a:solidFill>
              </a:rPr>
              <a:t>Yes</a:t>
            </a:r>
          </a:p>
          <a:p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profile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updated</a:t>
            </a:r>
            <a:endParaRPr lang="de-DE" dirty="0"/>
          </a:p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8837884-CB7C-8D1C-4158-AC15E7472CC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Check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096F41-9D1C-1D61-EE3E-98472731DB5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	Are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098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6AEE7-401F-DF85-0D21-5A77A768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Registered User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0E09D7-92EC-A84E-60FA-2AC7BB87E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Yes:</a:t>
            </a:r>
          </a:p>
          <a:p>
            <a:r>
              <a:rPr lang="de-DE" dirty="0" err="1"/>
              <a:t>Your</a:t>
            </a:r>
            <a:r>
              <a:rPr lang="de-DE" dirty="0"/>
              <a:t> Account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deleted</a:t>
            </a:r>
            <a:endParaRPr lang="de-DE" dirty="0"/>
          </a:p>
          <a:p>
            <a:endParaRPr lang="de-DE" dirty="0"/>
          </a:p>
          <a:p>
            <a:r>
              <a:rPr lang="de-DE" dirty="0" err="1">
                <a:hlinkClick r:id="rId2" action="ppaction://hlinksldjump"/>
              </a:rPr>
              <a:t>No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86B9BC-851D-6FF9-5BBD-735F3BA875A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50434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913D3-31DC-BBEE-E5CD-B288827E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Admin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DF6853-67DC-0518-D868-7680B2910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 err="1">
                <a:hlinkClick r:id="rId2" action="ppaction://hlinksldjump"/>
              </a:rPr>
              <a:t>Adjust</a:t>
            </a:r>
            <a:r>
              <a:rPr lang="de-DE" dirty="0">
                <a:hlinkClick r:id="rId2" action="ppaction://hlinksldjump"/>
              </a:rPr>
              <a:t> Hotels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 err="1">
                <a:hlinkClick r:id="rId3" action="ppaction://hlinksldjump"/>
              </a:rPr>
              <a:t>Adjust</a:t>
            </a:r>
            <a:r>
              <a:rPr lang="de-DE" dirty="0">
                <a:hlinkClick r:id="rId3" action="ppaction://hlinksldjump"/>
              </a:rPr>
              <a:t> </a:t>
            </a:r>
            <a:r>
              <a:rPr lang="de-DE" dirty="0" err="1">
                <a:hlinkClick r:id="rId3" action="ppaction://hlinksldjump"/>
              </a:rPr>
              <a:t>booking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 err="1">
                <a:hlinkClick r:id="rId4" action="ppaction://hlinksldjump"/>
              </a:rPr>
              <a:t>Adjust</a:t>
            </a:r>
            <a:r>
              <a:rPr lang="de-DE" dirty="0">
                <a:hlinkClick r:id="rId4" action="ppaction://hlinksldjump"/>
              </a:rPr>
              <a:t> User</a:t>
            </a:r>
            <a:endParaRPr lang="de-DE" dirty="0"/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5EC1E1-B55B-4CAE-83EB-C60D7E44552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Menu</a:t>
            </a:r>
          </a:p>
        </p:txBody>
      </p:sp>
    </p:spTree>
    <p:extLst>
      <p:ext uri="{BB962C8B-B14F-4D97-AF65-F5344CB8AC3E}">
        <p14:creationId xmlns:p14="http://schemas.microsoft.com/office/powerpoint/2010/main" val="869808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C2512-19DB-2C90-2213-D1F16CD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Admin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2E2E8E-0385-B01F-806E-35563F844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>
                <a:hlinkClick r:id="rId2" action="ppaction://hlinksldjump"/>
              </a:rPr>
              <a:t>Add </a:t>
            </a:r>
            <a:r>
              <a:rPr lang="de-DE" dirty="0" err="1">
                <a:hlinkClick r:id="rId2" action="ppaction://hlinksldjump"/>
              </a:rPr>
              <a:t>hotel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hlinkClick r:id="rId3" action="ppaction://hlinksldjump"/>
              </a:rPr>
              <a:t>Edit </a:t>
            </a:r>
            <a:r>
              <a:rPr lang="de-DE" dirty="0" err="1">
                <a:hlinkClick r:id="rId3" action="ppaction://hlinksldjump"/>
              </a:rPr>
              <a:t>hotel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hlinkClick r:id="rId4" action="ppaction://hlinksldjump"/>
              </a:rPr>
              <a:t>Delete </a:t>
            </a:r>
            <a:r>
              <a:rPr lang="de-DE" dirty="0" err="1">
                <a:hlinkClick r:id="rId4" action="ppaction://hlinksldjump"/>
              </a:rPr>
              <a:t>hotel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C5AA86-42E0-A11D-D5C4-7366E764CC4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</a:t>
            </a:r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de-DE" dirty="0" err="1"/>
              <a:t>hotel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574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C0D17-BB05-8379-4A57-E95133854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l"/>
            <a:r>
              <a:rPr lang="de-DE" dirty="0"/>
              <a:t>Login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7AFC8B-4E69-8CE7-85A6-B2F7221691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de-DE" dirty="0"/>
              <a:t>Email:</a:t>
            </a:r>
          </a:p>
          <a:p>
            <a:pPr algn="l"/>
            <a:r>
              <a:rPr lang="de-DE" dirty="0"/>
              <a:t>Password:</a:t>
            </a:r>
          </a:p>
          <a:p>
            <a:pPr algn="l"/>
            <a:r>
              <a:rPr lang="de-DE" dirty="0"/>
              <a:t>(</a:t>
            </a:r>
            <a:r>
              <a:rPr lang="de-DE" dirty="0">
                <a:hlinkClick r:id="rId2" action="ppaction://hlinksldjump"/>
              </a:rPr>
              <a:t>Admin</a:t>
            </a:r>
            <a:r>
              <a:rPr lang="de-DE" dirty="0"/>
              <a:t> oder </a:t>
            </a:r>
            <a:r>
              <a:rPr lang="de-DE" dirty="0">
                <a:hlinkClick r:id="rId3" action="ppaction://hlinksldjump"/>
              </a:rPr>
              <a:t>registered User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5950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713B9-96A4-3CDC-ACC6-F78CBD78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Admin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973DCA-AA88-360E-D04C-1C9FF8341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de-DE" dirty="0"/>
              <a:t>Enter </a:t>
            </a:r>
            <a:r>
              <a:rPr lang="de-DE" dirty="0" err="1"/>
              <a:t>Following</a:t>
            </a:r>
            <a:r>
              <a:rPr lang="de-DE" dirty="0"/>
              <a:t> Information:</a:t>
            </a:r>
          </a:p>
          <a:p>
            <a:r>
              <a:rPr lang="de-DE" dirty="0"/>
              <a:t>Street:		</a:t>
            </a:r>
            <a:r>
              <a:rPr lang="de-DE" sz="1800" dirty="0">
                <a:solidFill>
                  <a:srgbClr val="FF0000"/>
                </a:solidFill>
              </a:rPr>
              <a:t> _______________________</a:t>
            </a:r>
            <a:endParaRPr lang="de-DE" dirty="0"/>
          </a:p>
          <a:p>
            <a:r>
              <a:rPr lang="de-DE" dirty="0"/>
              <a:t>ZIP:		</a:t>
            </a:r>
            <a:r>
              <a:rPr lang="de-DE" sz="1800" dirty="0">
                <a:solidFill>
                  <a:srgbClr val="FF0000"/>
                </a:solidFill>
              </a:rPr>
              <a:t> _______________________</a:t>
            </a:r>
            <a:endParaRPr lang="de-DE" dirty="0"/>
          </a:p>
          <a:p>
            <a:r>
              <a:rPr lang="de-DE" dirty="0"/>
              <a:t>City:		</a:t>
            </a:r>
            <a:r>
              <a:rPr lang="de-DE" sz="1800" dirty="0">
                <a:solidFill>
                  <a:srgbClr val="FF0000"/>
                </a:solidFill>
              </a:rPr>
              <a:t> _______________________</a:t>
            </a:r>
            <a:endParaRPr lang="de-DE" dirty="0"/>
          </a:p>
          <a:p>
            <a:r>
              <a:rPr lang="de-DE" dirty="0"/>
              <a:t>Hotel Name:	</a:t>
            </a:r>
            <a:r>
              <a:rPr lang="de-DE" sz="1800" dirty="0">
                <a:solidFill>
                  <a:srgbClr val="FF0000"/>
                </a:solidFill>
              </a:rPr>
              <a:t> _______________________</a:t>
            </a:r>
            <a:endParaRPr lang="de-DE" dirty="0"/>
          </a:p>
          <a:p>
            <a:r>
              <a:rPr lang="de-DE" dirty="0"/>
              <a:t>Stars:		</a:t>
            </a:r>
            <a:r>
              <a:rPr lang="de-DE" sz="1800" dirty="0">
                <a:solidFill>
                  <a:srgbClr val="FF0000"/>
                </a:solidFill>
              </a:rPr>
              <a:t> _______________________</a:t>
            </a:r>
            <a:endParaRPr lang="de-DE" dirty="0"/>
          </a:p>
          <a:p>
            <a:endParaRPr lang="de-DE" dirty="0"/>
          </a:p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?</a:t>
            </a:r>
          </a:p>
          <a:p>
            <a:r>
              <a:rPr lang="de-DE" dirty="0"/>
              <a:t>Yes(loop)</a:t>
            </a:r>
          </a:p>
          <a:p>
            <a:r>
              <a:rPr lang="de-DE" dirty="0" err="1"/>
              <a:t>No</a:t>
            </a:r>
            <a:endParaRPr lang="de-DE" dirty="0"/>
          </a:p>
          <a:p>
            <a:r>
              <a:rPr lang="de-CH" dirty="0"/>
              <a:t>All </a:t>
            </a:r>
            <a:r>
              <a:rPr lang="de-CH" dirty="0" err="1"/>
              <a:t>rooms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been</a:t>
            </a:r>
            <a:r>
              <a:rPr lang="de-CH" dirty="0"/>
              <a:t> </a:t>
            </a:r>
            <a:r>
              <a:rPr lang="de-CH" dirty="0" err="1"/>
              <a:t>added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hotel</a:t>
            </a:r>
            <a:r>
              <a:rPr lang="de-CH" dirty="0"/>
              <a:t>.</a:t>
            </a:r>
            <a:endParaRPr lang="de-DE" dirty="0"/>
          </a:p>
          <a:p>
            <a:r>
              <a:rPr lang="de-DE" dirty="0"/>
              <a:t>Room </a:t>
            </a:r>
            <a:r>
              <a:rPr lang="de-DE" dirty="0" err="1"/>
              <a:t>number</a:t>
            </a:r>
            <a:r>
              <a:rPr lang="de-DE" dirty="0"/>
              <a:t>:</a:t>
            </a:r>
            <a:r>
              <a:rPr lang="de-DE" sz="1800" dirty="0">
                <a:solidFill>
                  <a:srgbClr val="FF0000"/>
                </a:solidFill>
              </a:rPr>
              <a:t> 	_______________________</a:t>
            </a:r>
            <a:endParaRPr lang="de-DE" dirty="0"/>
          </a:p>
          <a:p>
            <a:r>
              <a:rPr lang="de-DE" dirty="0"/>
              <a:t>Type:		</a:t>
            </a:r>
            <a:r>
              <a:rPr lang="de-DE" sz="1800" dirty="0">
                <a:solidFill>
                  <a:srgbClr val="FF0000"/>
                </a:solidFill>
              </a:rPr>
              <a:t>_______________________</a:t>
            </a:r>
            <a:endParaRPr lang="de-DE" dirty="0"/>
          </a:p>
          <a:p>
            <a:r>
              <a:rPr lang="de-DE" dirty="0"/>
              <a:t>Max Guest:	</a:t>
            </a:r>
            <a:r>
              <a:rPr lang="de-DE" sz="1800" dirty="0">
                <a:solidFill>
                  <a:srgbClr val="FF0000"/>
                </a:solidFill>
              </a:rPr>
              <a:t>_______________________</a:t>
            </a:r>
            <a:endParaRPr lang="de-DE" dirty="0"/>
          </a:p>
          <a:p>
            <a:r>
              <a:rPr lang="de-DE" dirty="0"/>
              <a:t>Description:	</a:t>
            </a:r>
            <a:r>
              <a:rPr lang="de-DE" sz="1800" dirty="0">
                <a:solidFill>
                  <a:srgbClr val="FF0000"/>
                </a:solidFill>
              </a:rPr>
              <a:t>_______________________</a:t>
            </a:r>
            <a:endParaRPr lang="de-DE" dirty="0"/>
          </a:p>
          <a:p>
            <a:r>
              <a:rPr lang="de-DE" dirty="0" err="1"/>
              <a:t>Amenities</a:t>
            </a:r>
            <a:r>
              <a:rPr lang="de-DE" dirty="0"/>
              <a:t>:	</a:t>
            </a:r>
            <a:r>
              <a:rPr lang="de-DE" sz="1800" dirty="0">
                <a:solidFill>
                  <a:srgbClr val="FF0000"/>
                </a:solidFill>
              </a:rPr>
              <a:t>_______________________</a:t>
            </a:r>
          </a:p>
          <a:p>
            <a:r>
              <a:rPr lang="de-DE" dirty="0"/>
              <a:t>Price p. n.:	</a:t>
            </a:r>
            <a:r>
              <a:rPr lang="de-DE" sz="1800" dirty="0">
                <a:solidFill>
                  <a:srgbClr val="FF0000"/>
                </a:solidFill>
              </a:rPr>
              <a:t>_______________________</a:t>
            </a:r>
            <a:endParaRPr lang="de-DE" dirty="0"/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6657C4-31B5-F21F-417A-E8F7DD7FF08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Add Hotel</a:t>
            </a:r>
          </a:p>
        </p:txBody>
      </p:sp>
    </p:spTree>
    <p:extLst>
      <p:ext uri="{BB962C8B-B14F-4D97-AF65-F5344CB8AC3E}">
        <p14:creationId xmlns:p14="http://schemas.microsoft.com/office/powerpoint/2010/main" val="2403226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C2512-19DB-2C90-2213-D1F16CD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Admin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2E2E8E-0385-B01F-806E-35563F844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>
                <a:hlinkClick r:id="rId2" action="ppaction://hlinksldjump"/>
              </a:rPr>
              <a:t>Edit </a:t>
            </a:r>
            <a:r>
              <a:rPr lang="de-DE" dirty="0" err="1">
                <a:hlinkClick r:id="rId2" action="ppaction://hlinksldjump"/>
              </a:rPr>
              <a:t>hotel</a:t>
            </a:r>
            <a:r>
              <a:rPr lang="de-DE" dirty="0">
                <a:hlinkClick r:id="rId2" action="ppaction://hlinksldjump"/>
              </a:rPr>
              <a:t> </a:t>
            </a:r>
            <a:r>
              <a:rPr lang="de-DE" dirty="0" err="1">
                <a:hlinkClick r:id="rId2" action="ppaction://hlinksldjump"/>
              </a:rPr>
              <a:t>information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hlinkClick r:id="rId3" action="ppaction://hlinksldjump"/>
              </a:rPr>
              <a:t>Add </a:t>
            </a:r>
            <a:r>
              <a:rPr lang="de-DE" dirty="0" err="1">
                <a:hlinkClick r:id="rId3" action="ppaction://hlinksldjump"/>
              </a:rPr>
              <a:t>room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hlinkClick r:id="rId4" action="ppaction://hlinksldjump"/>
              </a:rPr>
              <a:t>Edit </a:t>
            </a:r>
            <a:r>
              <a:rPr lang="de-DE" dirty="0" err="1">
                <a:hlinkClick r:id="rId4" action="ppaction://hlinksldjump"/>
              </a:rPr>
              <a:t>room</a:t>
            </a:r>
            <a:r>
              <a:rPr lang="de-DE" dirty="0">
                <a:hlinkClick r:id="rId4" action="ppaction://hlinksldjump"/>
              </a:rPr>
              <a:t> </a:t>
            </a:r>
            <a:r>
              <a:rPr lang="de-DE" dirty="0" err="1">
                <a:hlinkClick r:id="rId4" action="ppaction://hlinksldjump"/>
              </a:rPr>
              <a:t>information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hlinkClick r:id="rId5" action="ppaction://hlinksldjump"/>
              </a:rPr>
              <a:t>Delete </a:t>
            </a:r>
            <a:r>
              <a:rPr lang="de-DE" dirty="0" err="1">
                <a:hlinkClick r:id="rId5" action="ppaction://hlinksldjump"/>
              </a:rPr>
              <a:t>room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C5AA86-42E0-A11D-D5C4-7366E764CC4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Edit </a:t>
            </a:r>
            <a:r>
              <a:rPr lang="de-DE" dirty="0" err="1"/>
              <a:t>hotel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3726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9AF96-CB11-D488-FB40-03B46356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ADC32B-A012-45BD-5957-BF70A7079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Enter Hotel </a:t>
            </a:r>
            <a:r>
              <a:rPr lang="de-DE" dirty="0" err="1"/>
              <a:t>name</a:t>
            </a:r>
            <a:r>
              <a:rPr lang="de-DE" dirty="0"/>
              <a:t>: 	</a:t>
            </a:r>
            <a:r>
              <a:rPr lang="de-DE" sz="1800" dirty="0">
                <a:solidFill>
                  <a:srgbClr val="FF0000"/>
                </a:solidFill>
              </a:rPr>
              <a:t> _______________________ (</a:t>
            </a:r>
            <a:r>
              <a:rPr lang="de-DE" sz="1800" dirty="0" err="1">
                <a:solidFill>
                  <a:srgbClr val="FF0000"/>
                </a:solidFill>
                <a:hlinkClick r:id="rId2" action="ppaction://hlinksldjump"/>
              </a:rPr>
              <a:t>enter</a:t>
            </a:r>
            <a:r>
              <a:rPr lang="de-DE" sz="1800" dirty="0">
                <a:solidFill>
                  <a:srgbClr val="FF0000"/>
                </a:solidFill>
              </a:rPr>
              <a:t>)</a:t>
            </a:r>
            <a:r>
              <a:rPr lang="de-DE" dirty="0"/>
              <a:t>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09D32C-B0C1-3F0D-0009-7024A5F4385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Edit </a:t>
            </a:r>
            <a:r>
              <a:rPr lang="de-DE" dirty="0" err="1"/>
              <a:t>hotel</a:t>
            </a:r>
            <a:r>
              <a:rPr lang="de-DE" dirty="0"/>
              <a:t> Information</a:t>
            </a:r>
          </a:p>
        </p:txBody>
      </p:sp>
    </p:spTree>
    <p:extLst>
      <p:ext uri="{BB962C8B-B14F-4D97-AF65-F5344CB8AC3E}">
        <p14:creationId xmlns:p14="http://schemas.microsoft.com/office/powerpoint/2010/main" val="3964655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23493-8074-6AD9-9103-3BC93625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Admin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457391-3950-D8F5-81B6-544D3E49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Hotel </a:t>
            </a:r>
            <a:r>
              <a:rPr lang="de-DE" dirty="0" err="1"/>
              <a:t>name</a:t>
            </a:r>
            <a:r>
              <a:rPr lang="de-DE" dirty="0"/>
              <a:t>:	X</a:t>
            </a:r>
          </a:p>
          <a:p>
            <a:r>
              <a:rPr lang="de-DE" dirty="0"/>
              <a:t>Stars:		X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Street:	X</a:t>
            </a:r>
          </a:p>
          <a:p>
            <a:r>
              <a:rPr lang="de-DE" dirty="0"/>
              <a:t>ZIP:	X</a:t>
            </a:r>
          </a:p>
          <a:p>
            <a:r>
              <a:rPr lang="de-DE" dirty="0"/>
              <a:t>City:	X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235E8B-25C0-9BDA-26B1-A512C3B774F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Hotel </a:t>
            </a:r>
            <a:r>
              <a:rPr lang="de-DE" dirty="0" err="1"/>
              <a:t>name</a:t>
            </a:r>
            <a:r>
              <a:rPr lang="de-DE" dirty="0"/>
              <a:t>:	</a:t>
            </a:r>
            <a:r>
              <a:rPr lang="de-DE" sz="1800" dirty="0">
                <a:solidFill>
                  <a:srgbClr val="FF0000"/>
                </a:solidFill>
              </a:rPr>
              <a:t> _______________________</a:t>
            </a:r>
            <a:endParaRPr lang="de-DE" dirty="0"/>
          </a:p>
          <a:p>
            <a:r>
              <a:rPr lang="de-DE" dirty="0"/>
              <a:t>Stars:		</a:t>
            </a:r>
            <a:r>
              <a:rPr lang="de-DE" sz="1800" dirty="0">
                <a:solidFill>
                  <a:srgbClr val="FF0000"/>
                </a:solidFill>
              </a:rPr>
              <a:t> _______________________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? Yes/</a:t>
            </a:r>
            <a:r>
              <a:rPr lang="de-DE" dirty="0" err="1"/>
              <a:t>no</a:t>
            </a:r>
            <a:endParaRPr lang="de-DE" dirty="0"/>
          </a:p>
          <a:p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hotel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updated</a:t>
            </a:r>
            <a:r>
              <a:rPr lang="de-DE" dirty="0"/>
              <a:t>.</a:t>
            </a:r>
          </a:p>
          <a:p>
            <a:r>
              <a:rPr lang="de-DE" dirty="0"/>
              <a:t>Street:	</a:t>
            </a:r>
            <a:r>
              <a:rPr lang="de-DE" sz="1800" dirty="0">
                <a:solidFill>
                  <a:srgbClr val="FF0000"/>
                </a:solidFill>
              </a:rPr>
              <a:t> _______________________</a:t>
            </a:r>
            <a:endParaRPr lang="de-DE" dirty="0"/>
          </a:p>
          <a:p>
            <a:r>
              <a:rPr lang="de-DE" dirty="0"/>
              <a:t>ZIP:	</a:t>
            </a:r>
            <a:r>
              <a:rPr lang="de-DE" sz="1800" dirty="0">
                <a:solidFill>
                  <a:srgbClr val="FF0000"/>
                </a:solidFill>
              </a:rPr>
              <a:t> _______________________</a:t>
            </a:r>
            <a:endParaRPr lang="de-DE" dirty="0"/>
          </a:p>
          <a:p>
            <a:r>
              <a:rPr lang="de-DE" dirty="0"/>
              <a:t>City:	</a:t>
            </a:r>
            <a:r>
              <a:rPr lang="de-DE" sz="1800" dirty="0">
                <a:solidFill>
                  <a:srgbClr val="FF0000"/>
                </a:solidFill>
              </a:rPr>
              <a:t> _______________________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86E6141-07D2-8FD8-1047-340373BBDC0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0C2E96-7D31-145F-92ED-43BB57FDEB2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	Enter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569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9AF96-CB11-D488-FB40-03B46356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Admin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ADC32B-A012-45BD-5957-BF70A7079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Enter Hotel </a:t>
            </a:r>
            <a:r>
              <a:rPr lang="de-DE" dirty="0" err="1"/>
              <a:t>name</a:t>
            </a:r>
            <a:r>
              <a:rPr lang="de-DE" dirty="0"/>
              <a:t>: 	</a:t>
            </a:r>
            <a:r>
              <a:rPr lang="de-DE" sz="1800" dirty="0">
                <a:solidFill>
                  <a:srgbClr val="FF0000"/>
                </a:solidFill>
              </a:rPr>
              <a:t> _______________________ (</a:t>
            </a:r>
            <a:r>
              <a:rPr lang="de-DE" sz="1800" dirty="0" err="1">
                <a:solidFill>
                  <a:srgbClr val="FF0000"/>
                </a:solidFill>
                <a:hlinkClick r:id="rId2" action="ppaction://hlinksldjump"/>
              </a:rPr>
              <a:t>enter</a:t>
            </a:r>
            <a:r>
              <a:rPr lang="de-DE" sz="1800" dirty="0">
                <a:solidFill>
                  <a:srgbClr val="FF0000"/>
                </a:solidFill>
              </a:rPr>
              <a:t>)</a:t>
            </a:r>
            <a:r>
              <a:rPr lang="de-DE" dirty="0"/>
              <a:t>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09D32C-B0C1-3F0D-0009-7024A5F4385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In </a:t>
            </a:r>
            <a:r>
              <a:rPr lang="de-DE" dirty="0" err="1"/>
              <a:t>which</a:t>
            </a:r>
            <a:r>
              <a:rPr lang="de-DE" dirty="0"/>
              <a:t> Hotel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93876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FBAF8-5F10-90A2-C8E5-39C59D49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Admin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936113-4B5C-9ADF-127C-96A98FC7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Room </a:t>
            </a:r>
            <a:r>
              <a:rPr lang="de-DE" dirty="0" err="1"/>
              <a:t>number</a:t>
            </a:r>
            <a:r>
              <a:rPr lang="de-DE" dirty="0"/>
              <a:t>:	X</a:t>
            </a:r>
          </a:p>
          <a:p>
            <a:r>
              <a:rPr lang="de-DE" dirty="0"/>
              <a:t>Room Type:	X</a:t>
            </a:r>
          </a:p>
          <a:p>
            <a:r>
              <a:rPr lang="de-DE" dirty="0"/>
              <a:t>Max. Guest:	X</a:t>
            </a:r>
          </a:p>
          <a:p>
            <a:r>
              <a:rPr lang="de-DE" dirty="0"/>
              <a:t>Description:	X</a:t>
            </a:r>
          </a:p>
          <a:p>
            <a:r>
              <a:rPr lang="de-DE" dirty="0" err="1"/>
              <a:t>Amenities</a:t>
            </a:r>
            <a:r>
              <a:rPr lang="de-DE" dirty="0"/>
              <a:t>:	X</a:t>
            </a:r>
          </a:p>
          <a:p>
            <a:r>
              <a:rPr lang="de-DE" dirty="0"/>
              <a:t>Price:		X</a:t>
            </a:r>
          </a:p>
          <a:p>
            <a:endParaRPr lang="de-DE" dirty="0"/>
          </a:p>
          <a:p>
            <a:r>
              <a:rPr lang="de-DE" dirty="0"/>
              <a:t>Room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A8F5DD-A918-B97B-3EBE-21ACE7233C3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Enter Room </a:t>
            </a:r>
            <a:r>
              <a:rPr lang="de-DE" dirty="0" err="1"/>
              <a:t>information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85886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9AF96-CB11-D488-FB40-03B46356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Admin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ADC32B-A012-45BD-5957-BF70A7079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Enter Hotel </a:t>
            </a:r>
            <a:r>
              <a:rPr lang="de-DE" dirty="0" err="1"/>
              <a:t>name</a:t>
            </a:r>
            <a:r>
              <a:rPr lang="de-DE" dirty="0"/>
              <a:t>: 	</a:t>
            </a:r>
            <a:r>
              <a:rPr lang="de-DE" sz="1800" dirty="0">
                <a:solidFill>
                  <a:srgbClr val="FF0000"/>
                </a:solidFill>
              </a:rPr>
              <a:t> _______________________ (</a:t>
            </a:r>
            <a:r>
              <a:rPr lang="de-DE" sz="1800" dirty="0" err="1">
                <a:solidFill>
                  <a:srgbClr val="FF0000"/>
                </a:solidFill>
                <a:hlinkClick r:id="rId2" action="ppaction://hlinksldjump"/>
              </a:rPr>
              <a:t>enter</a:t>
            </a:r>
            <a:r>
              <a:rPr lang="de-DE" sz="1800" dirty="0">
                <a:solidFill>
                  <a:srgbClr val="FF0000"/>
                </a:solidFill>
              </a:rPr>
              <a:t>)</a:t>
            </a:r>
            <a:r>
              <a:rPr lang="de-DE" dirty="0"/>
              <a:t>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09D32C-B0C1-3F0D-0009-7024A5F4385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In </a:t>
            </a:r>
            <a:r>
              <a:rPr lang="de-DE" dirty="0" err="1"/>
              <a:t>which</a:t>
            </a:r>
            <a:r>
              <a:rPr lang="de-DE" dirty="0"/>
              <a:t> Hotel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edited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94963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DD967-9A9F-EF20-FD86-19E0C920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Admin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484A3-90C5-22FC-8969-73BC8A44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Room X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…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B3D56D-6D7F-5425-4473-E88CF026BF1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Room </a:t>
            </a:r>
            <a:r>
              <a:rPr lang="de-DE" dirty="0" err="1"/>
              <a:t>Number</a:t>
            </a:r>
            <a:r>
              <a:rPr lang="de-DE" dirty="0"/>
              <a:t>: </a:t>
            </a:r>
            <a:r>
              <a:rPr lang="de-DE" sz="1800" dirty="0">
                <a:solidFill>
                  <a:srgbClr val="FF0000"/>
                </a:solidFill>
              </a:rPr>
              <a:t>_______________________ (</a:t>
            </a:r>
            <a:r>
              <a:rPr lang="de-DE" sz="1800" dirty="0" err="1">
                <a:solidFill>
                  <a:srgbClr val="FF0000"/>
                </a:solidFill>
                <a:hlinkClick r:id="rId2" action="ppaction://hlinksldjump"/>
              </a:rPr>
              <a:t>enter</a:t>
            </a:r>
            <a:r>
              <a:rPr lang="de-DE" sz="1800" dirty="0">
                <a:solidFill>
                  <a:srgbClr val="FF0000"/>
                </a:solidFill>
              </a:rPr>
              <a:t>)</a:t>
            </a:r>
          </a:p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DBF3D04-06DA-9941-171F-5A2BDF868C4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Rooms in Hotel X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68FB09-C09A-5B49-4768-68C8CF29AA2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	Enter Room </a:t>
            </a:r>
            <a:r>
              <a:rPr lang="de-DE" dirty="0" err="1"/>
              <a:t>Numner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3372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23493-8074-6AD9-9103-3BC93625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Admin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457391-3950-D8F5-81B6-544D3E49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Room </a:t>
            </a:r>
            <a:r>
              <a:rPr lang="de-DE" dirty="0" err="1"/>
              <a:t>number</a:t>
            </a:r>
            <a:r>
              <a:rPr lang="de-DE" dirty="0"/>
              <a:t>:	X</a:t>
            </a:r>
          </a:p>
          <a:p>
            <a:r>
              <a:rPr lang="de-DE" dirty="0"/>
              <a:t>Room Type:	X</a:t>
            </a:r>
          </a:p>
          <a:p>
            <a:r>
              <a:rPr lang="de-DE" dirty="0"/>
              <a:t>Max. Guest:	X</a:t>
            </a:r>
          </a:p>
          <a:p>
            <a:endParaRPr lang="de-DE" dirty="0"/>
          </a:p>
          <a:p>
            <a:r>
              <a:rPr lang="de-DE" dirty="0"/>
              <a:t>Description:	X</a:t>
            </a:r>
          </a:p>
          <a:p>
            <a:r>
              <a:rPr lang="de-DE" dirty="0" err="1"/>
              <a:t>Amenities</a:t>
            </a:r>
            <a:r>
              <a:rPr lang="de-DE" dirty="0"/>
              <a:t>:	X</a:t>
            </a:r>
          </a:p>
          <a:p>
            <a:r>
              <a:rPr lang="de-DE" dirty="0"/>
              <a:t>Price:		X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235E8B-25C0-9BDA-26B1-A512C3B774F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Room </a:t>
            </a:r>
            <a:r>
              <a:rPr lang="de-DE" dirty="0" err="1"/>
              <a:t>number</a:t>
            </a:r>
            <a:r>
              <a:rPr lang="de-DE" dirty="0"/>
              <a:t>:	</a:t>
            </a:r>
            <a:r>
              <a:rPr lang="de-DE" sz="1800" dirty="0">
                <a:solidFill>
                  <a:srgbClr val="FF0000"/>
                </a:solidFill>
              </a:rPr>
              <a:t> _______________________</a:t>
            </a:r>
            <a:endParaRPr lang="de-DE" dirty="0"/>
          </a:p>
          <a:p>
            <a:r>
              <a:rPr lang="de-DE" dirty="0"/>
              <a:t>Room Type:	</a:t>
            </a:r>
            <a:r>
              <a:rPr lang="de-DE" sz="1800" dirty="0">
                <a:solidFill>
                  <a:srgbClr val="FF0000"/>
                </a:solidFill>
              </a:rPr>
              <a:t> _______________________</a:t>
            </a:r>
            <a:endParaRPr lang="de-DE" dirty="0"/>
          </a:p>
          <a:p>
            <a:r>
              <a:rPr lang="de-DE" dirty="0"/>
              <a:t>Max. Guest:	</a:t>
            </a:r>
            <a:r>
              <a:rPr lang="de-DE" sz="1800" dirty="0">
                <a:solidFill>
                  <a:srgbClr val="FF0000"/>
                </a:solidFill>
              </a:rPr>
              <a:t> _______________________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updated</a:t>
            </a:r>
            <a:r>
              <a:rPr lang="de-DE" dirty="0"/>
              <a:t>.</a:t>
            </a:r>
          </a:p>
          <a:p>
            <a:r>
              <a:rPr lang="de-DE" dirty="0"/>
              <a:t>Description:	</a:t>
            </a:r>
            <a:r>
              <a:rPr lang="de-DE" sz="1800" dirty="0">
                <a:solidFill>
                  <a:srgbClr val="FF0000"/>
                </a:solidFill>
              </a:rPr>
              <a:t> _______________________</a:t>
            </a:r>
            <a:endParaRPr lang="de-DE" dirty="0"/>
          </a:p>
          <a:p>
            <a:r>
              <a:rPr lang="de-DE" dirty="0" err="1"/>
              <a:t>Amenities</a:t>
            </a:r>
            <a:r>
              <a:rPr lang="de-DE" dirty="0"/>
              <a:t>:	</a:t>
            </a:r>
            <a:r>
              <a:rPr lang="de-DE" sz="1800" dirty="0">
                <a:solidFill>
                  <a:srgbClr val="FF0000"/>
                </a:solidFill>
              </a:rPr>
              <a:t> _______________________</a:t>
            </a:r>
            <a:endParaRPr lang="de-DE" dirty="0"/>
          </a:p>
          <a:p>
            <a:r>
              <a:rPr lang="de-DE" dirty="0"/>
              <a:t>Price:		</a:t>
            </a:r>
            <a:r>
              <a:rPr lang="de-DE" sz="1800" dirty="0">
                <a:solidFill>
                  <a:srgbClr val="FF0000"/>
                </a:solidFill>
              </a:rPr>
              <a:t> _______________________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86E6141-07D2-8FD8-1047-340373BBDC0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0C2E96-7D31-145F-92ED-43BB57FDEB2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	Enter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498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9AF96-CB11-D488-FB40-03B46356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Admin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ADC32B-A012-45BD-5957-BF70A7079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Enter Hotel </a:t>
            </a:r>
            <a:r>
              <a:rPr lang="de-DE" dirty="0" err="1"/>
              <a:t>name</a:t>
            </a:r>
            <a:r>
              <a:rPr lang="de-DE" dirty="0"/>
              <a:t>: 	</a:t>
            </a:r>
            <a:r>
              <a:rPr lang="de-DE" sz="1800" dirty="0">
                <a:solidFill>
                  <a:srgbClr val="FF0000"/>
                </a:solidFill>
              </a:rPr>
              <a:t> _______________________ (</a:t>
            </a:r>
            <a:r>
              <a:rPr lang="de-DE" sz="1800" dirty="0" err="1">
                <a:solidFill>
                  <a:srgbClr val="FF0000"/>
                </a:solidFill>
                <a:hlinkClick r:id="rId2" action="ppaction://hlinksldjump"/>
              </a:rPr>
              <a:t>enter</a:t>
            </a:r>
            <a:r>
              <a:rPr lang="de-DE" sz="1800" dirty="0">
                <a:solidFill>
                  <a:srgbClr val="FF0000"/>
                </a:solidFill>
              </a:rPr>
              <a:t>)</a:t>
            </a:r>
            <a:r>
              <a:rPr lang="de-DE" dirty="0"/>
              <a:t>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09D32C-B0C1-3F0D-0009-7024A5F4385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In </a:t>
            </a:r>
            <a:r>
              <a:rPr lang="de-DE" dirty="0" err="1"/>
              <a:t>which</a:t>
            </a:r>
            <a:r>
              <a:rPr lang="de-DE" dirty="0"/>
              <a:t> Hotel </a:t>
            </a:r>
            <a:r>
              <a:rPr lang="de-DE" dirty="0" err="1"/>
              <a:t>should</a:t>
            </a:r>
            <a:r>
              <a:rPr lang="de-DE" dirty="0"/>
              <a:t> a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deleted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8158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2BC0C-C3DF-3597-BC2D-EC96F3A8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69A572-260C-B58E-350E-6B2CDBCDA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:</a:t>
            </a:r>
            <a:r>
              <a:rPr lang="de-DE" sz="1800" dirty="0">
                <a:solidFill>
                  <a:srgbClr val="FF0000"/>
                </a:solidFill>
              </a:rPr>
              <a:t> 			_______________________</a:t>
            </a:r>
            <a:endParaRPr lang="de-DE" dirty="0"/>
          </a:p>
          <a:p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:			</a:t>
            </a:r>
            <a:r>
              <a:rPr lang="de-DE" sz="1800" dirty="0">
                <a:solidFill>
                  <a:srgbClr val="FF0000"/>
                </a:solidFill>
              </a:rPr>
              <a:t>_______________________</a:t>
            </a:r>
            <a:endParaRPr lang="de-DE" dirty="0"/>
          </a:p>
          <a:p>
            <a:r>
              <a:rPr lang="de-DE" dirty="0"/>
              <a:t>Street:				</a:t>
            </a:r>
            <a:r>
              <a:rPr lang="de-DE" sz="1800" dirty="0">
                <a:solidFill>
                  <a:srgbClr val="FF0000"/>
                </a:solidFill>
              </a:rPr>
              <a:t>_______________________</a:t>
            </a:r>
            <a:endParaRPr lang="de-DE" dirty="0"/>
          </a:p>
          <a:p>
            <a:r>
              <a:rPr lang="de-DE" dirty="0" err="1"/>
              <a:t>Zipcode</a:t>
            </a:r>
            <a:r>
              <a:rPr lang="de-DE" dirty="0"/>
              <a:t>:				</a:t>
            </a:r>
            <a:r>
              <a:rPr lang="de-DE" sz="1800" dirty="0">
                <a:solidFill>
                  <a:srgbClr val="FF0000"/>
                </a:solidFill>
              </a:rPr>
              <a:t>_______________________</a:t>
            </a:r>
            <a:endParaRPr lang="de-DE" dirty="0"/>
          </a:p>
          <a:p>
            <a:r>
              <a:rPr lang="de-DE" dirty="0"/>
              <a:t>City:				</a:t>
            </a:r>
            <a:r>
              <a:rPr lang="de-DE" sz="1800" dirty="0">
                <a:solidFill>
                  <a:srgbClr val="FF0000"/>
                </a:solidFill>
              </a:rPr>
              <a:t>_______________________</a:t>
            </a:r>
          </a:p>
          <a:p>
            <a:endParaRPr lang="de-DE" dirty="0">
              <a:solidFill>
                <a:srgbClr val="FF0000"/>
              </a:solidFill>
            </a:endParaRPr>
          </a:p>
          <a:p>
            <a:r>
              <a:rPr lang="de-DE" dirty="0"/>
              <a:t>Password:			</a:t>
            </a:r>
            <a:r>
              <a:rPr lang="de-DE" sz="1800" dirty="0">
                <a:solidFill>
                  <a:srgbClr val="FF0000"/>
                </a:solidFill>
              </a:rPr>
              <a:t>_______________________</a:t>
            </a:r>
          </a:p>
          <a:p>
            <a:r>
              <a:rPr lang="de-DE" dirty="0"/>
              <a:t>Enter Password </a:t>
            </a:r>
            <a:r>
              <a:rPr lang="de-DE" dirty="0" err="1"/>
              <a:t>again</a:t>
            </a:r>
            <a:r>
              <a:rPr lang="de-DE" dirty="0"/>
              <a:t>:		</a:t>
            </a:r>
            <a:r>
              <a:rPr lang="de-DE" sz="1800" dirty="0">
                <a:solidFill>
                  <a:srgbClr val="FF0000"/>
                </a:solidFill>
              </a:rPr>
              <a:t>_______________________</a:t>
            </a:r>
            <a:endParaRPr lang="de-DE" dirty="0"/>
          </a:p>
          <a:p>
            <a:r>
              <a:rPr lang="de-DE" dirty="0"/>
              <a:t>E-Mail:				</a:t>
            </a:r>
            <a:r>
              <a:rPr lang="de-DE" sz="1800" dirty="0">
                <a:solidFill>
                  <a:srgbClr val="FF0000"/>
                </a:solidFill>
              </a:rPr>
              <a:t>_______________________ (</a:t>
            </a:r>
            <a:r>
              <a:rPr lang="de-DE" sz="1800" dirty="0">
                <a:solidFill>
                  <a:srgbClr val="FF0000"/>
                </a:solidFill>
                <a:hlinkClick r:id="rId2" action="ppaction://hlinksldjump"/>
              </a:rPr>
              <a:t>enter</a:t>
            </a:r>
            <a:r>
              <a:rPr lang="de-DE" sz="1800" dirty="0">
                <a:solidFill>
                  <a:srgbClr val="FF0000"/>
                </a:solidFill>
              </a:rPr>
              <a:t>)</a:t>
            </a:r>
            <a:endParaRPr lang="de-DE" dirty="0"/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B68D2F-D6EE-E0E4-FE48-79BA974AE4F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Create Login</a:t>
            </a:r>
          </a:p>
        </p:txBody>
      </p:sp>
    </p:spTree>
    <p:extLst>
      <p:ext uri="{BB962C8B-B14F-4D97-AF65-F5344CB8AC3E}">
        <p14:creationId xmlns:p14="http://schemas.microsoft.com/office/powerpoint/2010/main" val="3414775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DD967-9A9F-EF20-FD86-19E0C920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Admin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484A3-90C5-22FC-8969-73BC8A44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Room X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…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B3D56D-6D7F-5425-4473-E88CF026BF1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Room </a:t>
            </a:r>
            <a:r>
              <a:rPr lang="de-DE" dirty="0" err="1"/>
              <a:t>Number</a:t>
            </a:r>
            <a:r>
              <a:rPr lang="de-DE" dirty="0"/>
              <a:t>: </a:t>
            </a:r>
            <a:r>
              <a:rPr lang="de-DE" sz="1800" dirty="0">
                <a:solidFill>
                  <a:srgbClr val="FF0000"/>
                </a:solidFill>
              </a:rPr>
              <a:t>_______________________ (</a:t>
            </a:r>
            <a:r>
              <a:rPr lang="de-DE" sz="1800" dirty="0" err="1">
                <a:solidFill>
                  <a:srgbClr val="FF0000"/>
                </a:solidFill>
                <a:hlinkClick r:id="rId2" action="ppaction://hlinksldjump"/>
              </a:rPr>
              <a:t>enter</a:t>
            </a:r>
            <a:r>
              <a:rPr lang="de-DE" sz="1800" dirty="0">
                <a:solidFill>
                  <a:srgbClr val="FF0000"/>
                </a:solidFill>
              </a:rPr>
              <a:t>)</a:t>
            </a:r>
          </a:p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DBF3D04-06DA-9941-171F-5A2BDF868C4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Rooms in Hotel X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68FB09-C09A-5B49-4768-68C8CF29AA2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	Enter Room </a:t>
            </a:r>
            <a:r>
              <a:rPr lang="de-DE" dirty="0" err="1"/>
              <a:t>Number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883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23493-8074-6AD9-9103-3BC93625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Admin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457391-3950-D8F5-81B6-544D3E49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Room </a:t>
            </a:r>
            <a:r>
              <a:rPr lang="de-DE" dirty="0" err="1"/>
              <a:t>number</a:t>
            </a:r>
            <a:r>
              <a:rPr lang="de-DE" dirty="0"/>
              <a:t>:	X</a:t>
            </a:r>
          </a:p>
          <a:p>
            <a:r>
              <a:rPr lang="de-DE" dirty="0"/>
              <a:t>Room Type:	X</a:t>
            </a:r>
          </a:p>
          <a:p>
            <a:r>
              <a:rPr lang="de-DE" dirty="0"/>
              <a:t>Max. Guest:	X</a:t>
            </a:r>
          </a:p>
          <a:p>
            <a:endParaRPr lang="de-DE" dirty="0"/>
          </a:p>
          <a:p>
            <a:r>
              <a:rPr lang="de-DE" dirty="0"/>
              <a:t>Description:	X</a:t>
            </a:r>
          </a:p>
          <a:p>
            <a:r>
              <a:rPr lang="de-DE" dirty="0" err="1"/>
              <a:t>Amenities</a:t>
            </a:r>
            <a:r>
              <a:rPr lang="de-DE" dirty="0"/>
              <a:t>:	X</a:t>
            </a:r>
          </a:p>
          <a:p>
            <a:r>
              <a:rPr lang="de-DE" dirty="0"/>
              <a:t>Price:		X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235E8B-25C0-9BDA-26B1-A512C3B774F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Input : </a:t>
            </a:r>
            <a:r>
              <a:rPr lang="de-DE" sz="1800" dirty="0">
                <a:solidFill>
                  <a:srgbClr val="FF0000"/>
                </a:solidFill>
              </a:rPr>
              <a:t>_______________________ (</a:t>
            </a:r>
            <a:r>
              <a:rPr lang="de-DE" sz="1800" dirty="0" err="1">
                <a:solidFill>
                  <a:srgbClr val="FF0000"/>
                </a:solidFill>
              </a:rPr>
              <a:t>yes</a:t>
            </a:r>
            <a:r>
              <a:rPr lang="de-DE" sz="1800" dirty="0">
                <a:solidFill>
                  <a:srgbClr val="FF0000"/>
                </a:solidFill>
              </a:rPr>
              <a:t>/</a:t>
            </a:r>
            <a:r>
              <a:rPr lang="de-DE" sz="1800" dirty="0" err="1">
                <a:solidFill>
                  <a:srgbClr val="FF0000"/>
                </a:solidFill>
              </a:rPr>
              <a:t>no</a:t>
            </a:r>
            <a:r>
              <a:rPr lang="de-DE" sz="1800" dirty="0">
                <a:solidFill>
                  <a:srgbClr val="FF0000"/>
                </a:solidFill>
              </a:rPr>
              <a:t>)</a:t>
            </a:r>
          </a:p>
          <a:p>
            <a:endParaRPr lang="de-DE" dirty="0"/>
          </a:p>
          <a:p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deleted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86E6141-07D2-8FD8-1047-340373BBDC0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0C2E96-7D31-145F-92ED-43BB57FDEB2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	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38658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9AF96-CB11-D488-FB40-03B46356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Admin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ADC32B-A012-45BD-5957-BF70A7079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Enter Hotel </a:t>
            </a:r>
            <a:r>
              <a:rPr lang="de-DE" dirty="0" err="1"/>
              <a:t>name</a:t>
            </a:r>
            <a:r>
              <a:rPr lang="de-DE" dirty="0"/>
              <a:t>: 	</a:t>
            </a:r>
            <a:r>
              <a:rPr lang="de-DE" sz="1800" dirty="0">
                <a:solidFill>
                  <a:srgbClr val="FF0000"/>
                </a:solidFill>
              </a:rPr>
              <a:t> _______________________ (</a:t>
            </a:r>
            <a:r>
              <a:rPr lang="de-DE" sz="1800" dirty="0" err="1">
                <a:solidFill>
                  <a:srgbClr val="FF0000"/>
                </a:solidFill>
                <a:hlinkClick r:id="rId2" action="ppaction://hlinksldjump"/>
              </a:rPr>
              <a:t>enter</a:t>
            </a:r>
            <a:r>
              <a:rPr lang="de-DE" sz="1800" dirty="0">
                <a:solidFill>
                  <a:srgbClr val="FF0000"/>
                </a:solidFill>
              </a:rPr>
              <a:t>)</a:t>
            </a:r>
            <a:r>
              <a:rPr lang="de-DE" dirty="0"/>
              <a:t>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09D32C-B0C1-3F0D-0009-7024A5F4385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hotel</a:t>
            </a:r>
            <a:r>
              <a:rPr lang="de-DE" dirty="0"/>
              <a:t>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77374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23493-8074-6AD9-9103-3BC93625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Admin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457391-3950-D8F5-81B6-544D3E49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Hotel </a:t>
            </a:r>
            <a:r>
              <a:rPr lang="de-DE" dirty="0" err="1"/>
              <a:t>name</a:t>
            </a:r>
            <a:r>
              <a:rPr lang="de-DE" dirty="0"/>
              <a:t>:	X</a:t>
            </a:r>
          </a:p>
          <a:p>
            <a:r>
              <a:rPr lang="de-DE" dirty="0"/>
              <a:t>Stars:		X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Street:	X</a:t>
            </a:r>
          </a:p>
          <a:p>
            <a:r>
              <a:rPr lang="de-DE" dirty="0"/>
              <a:t>ZIP:	X</a:t>
            </a:r>
          </a:p>
          <a:p>
            <a:r>
              <a:rPr lang="de-DE" dirty="0"/>
              <a:t>City:	X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235E8B-25C0-9BDA-26B1-A512C3B774F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Input : </a:t>
            </a:r>
            <a:r>
              <a:rPr lang="de-DE" sz="1800" dirty="0">
                <a:solidFill>
                  <a:srgbClr val="FF0000"/>
                </a:solidFill>
              </a:rPr>
              <a:t>_______________________ (</a:t>
            </a:r>
            <a:r>
              <a:rPr lang="de-DE" sz="1800" dirty="0" err="1">
                <a:solidFill>
                  <a:srgbClr val="FF0000"/>
                </a:solidFill>
              </a:rPr>
              <a:t>yes</a:t>
            </a:r>
            <a:r>
              <a:rPr lang="de-DE" sz="1800" dirty="0">
                <a:solidFill>
                  <a:srgbClr val="FF0000"/>
                </a:solidFill>
              </a:rPr>
              <a:t>/</a:t>
            </a:r>
            <a:r>
              <a:rPr lang="de-DE" sz="1800" dirty="0" err="1">
                <a:solidFill>
                  <a:srgbClr val="FF0000"/>
                </a:solidFill>
              </a:rPr>
              <a:t>no</a:t>
            </a:r>
            <a:r>
              <a:rPr lang="de-DE" sz="1800" dirty="0">
                <a:solidFill>
                  <a:srgbClr val="FF0000"/>
                </a:solidFill>
              </a:rPr>
              <a:t>)</a:t>
            </a:r>
          </a:p>
          <a:p>
            <a:endParaRPr lang="de-DE" dirty="0"/>
          </a:p>
          <a:p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hotel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deleted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86E6141-07D2-8FD8-1047-340373BBDC0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0C2E96-7D31-145F-92ED-43BB57FDEB2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	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hotel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96355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C2512-19DB-2C90-2213-D1F16CD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Admin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2E2E8E-0385-B01F-806E-35563F844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/>
              <a:t>Edit </a:t>
            </a:r>
            <a:r>
              <a:rPr lang="de-DE" dirty="0" err="1"/>
              <a:t>booking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Delete Booking</a:t>
            </a: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C5AA86-42E0-A11D-D5C4-7366E764CC4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</a:t>
            </a:r>
            <a:r>
              <a:rPr lang="de-DE" dirty="0" err="1"/>
              <a:t>Adjust</a:t>
            </a:r>
            <a:r>
              <a:rPr lang="de-DE" dirty="0"/>
              <a:t> Booking</a:t>
            </a:r>
          </a:p>
        </p:txBody>
      </p:sp>
    </p:spTree>
    <p:extLst>
      <p:ext uri="{BB962C8B-B14F-4D97-AF65-F5344CB8AC3E}">
        <p14:creationId xmlns:p14="http://schemas.microsoft.com/office/powerpoint/2010/main" val="8449046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9AF96-CB11-D488-FB40-03B46356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Admin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ADC32B-A012-45BD-5957-BF70A7079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Enter </a:t>
            </a:r>
            <a:r>
              <a:rPr lang="de-DE" dirty="0" err="1"/>
              <a:t>booking</a:t>
            </a:r>
            <a:r>
              <a:rPr lang="de-DE" dirty="0"/>
              <a:t> ID: 	</a:t>
            </a:r>
            <a:r>
              <a:rPr lang="de-DE" sz="1800" dirty="0">
                <a:solidFill>
                  <a:srgbClr val="FF0000"/>
                </a:solidFill>
              </a:rPr>
              <a:t> _______________________ (</a:t>
            </a:r>
            <a:r>
              <a:rPr lang="de-DE" sz="1800" dirty="0">
                <a:solidFill>
                  <a:srgbClr val="FF0000"/>
                </a:solidFill>
                <a:hlinkClick r:id="rId2" action="ppaction://hlinksldjump"/>
              </a:rPr>
              <a:t>enter</a:t>
            </a:r>
            <a:r>
              <a:rPr lang="de-DE" sz="1800" dirty="0">
                <a:solidFill>
                  <a:srgbClr val="FF0000"/>
                </a:solidFill>
              </a:rPr>
              <a:t>)</a:t>
            </a:r>
            <a:r>
              <a:rPr lang="de-DE" dirty="0"/>
              <a:t>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09D32C-B0C1-3F0D-0009-7024A5F4385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Enter </a:t>
            </a:r>
            <a:r>
              <a:rPr lang="de-DE" dirty="0" err="1"/>
              <a:t>booking</a:t>
            </a:r>
            <a:r>
              <a:rPr lang="de-DE" dirty="0"/>
              <a:t> ID</a:t>
            </a:r>
          </a:p>
        </p:txBody>
      </p:sp>
    </p:spTree>
    <p:extLst>
      <p:ext uri="{BB962C8B-B14F-4D97-AF65-F5344CB8AC3E}">
        <p14:creationId xmlns:p14="http://schemas.microsoft.com/office/powerpoint/2010/main" val="1058891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DD967-9A9F-EF20-FD86-19E0C920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Admin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484A3-90C5-22FC-8969-73BC8A44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Room X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…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B3D56D-6D7F-5425-4473-E88CF026BF1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Room </a:t>
            </a:r>
            <a:r>
              <a:rPr lang="de-DE" dirty="0" err="1"/>
              <a:t>Number</a:t>
            </a:r>
            <a:r>
              <a:rPr lang="de-DE" dirty="0"/>
              <a:t>: </a:t>
            </a:r>
            <a:r>
              <a:rPr lang="de-DE" sz="1800" dirty="0">
                <a:solidFill>
                  <a:srgbClr val="FF0000"/>
                </a:solidFill>
              </a:rPr>
              <a:t>_______________________ (</a:t>
            </a:r>
            <a:r>
              <a:rPr lang="de-DE" sz="1800" dirty="0" err="1">
                <a:solidFill>
                  <a:srgbClr val="FF0000"/>
                </a:solidFill>
                <a:hlinkClick r:id="rId2" action="ppaction://hlinksldjump"/>
              </a:rPr>
              <a:t>enter</a:t>
            </a:r>
            <a:r>
              <a:rPr lang="de-DE" sz="1800" dirty="0">
                <a:solidFill>
                  <a:srgbClr val="FF0000"/>
                </a:solidFill>
              </a:rPr>
              <a:t>)</a:t>
            </a:r>
          </a:p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DBF3D04-06DA-9941-171F-5A2BDF868C4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Rooms in Hotel X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68FB09-C09A-5B49-4768-68C8CF29AA2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	Enter Room </a:t>
            </a:r>
            <a:r>
              <a:rPr lang="de-DE" dirty="0" err="1"/>
              <a:t>Numner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015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C2512-19DB-2C90-2213-D1F16CD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Admin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2E2E8E-0385-B01F-806E-35563F844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>
                <a:hlinkClick r:id="rId2" action="ppaction://hlinksldjump"/>
              </a:rPr>
              <a:t>Create User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>
                <a:hlinkClick r:id="rId3" action="ppaction://hlinksldjump"/>
              </a:rPr>
              <a:t>Edit User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>
                <a:hlinkClick r:id="rId4" action="ppaction://hlinksldjump"/>
              </a:rPr>
              <a:t>Delete </a:t>
            </a:r>
            <a:r>
              <a:rPr lang="de-DE" dirty="0" err="1">
                <a:hlinkClick r:id="rId4" action="ppaction://hlinksldjump"/>
              </a:rPr>
              <a:t>user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C5AA86-42E0-A11D-D5C4-7366E764CC4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</a:t>
            </a:r>
            <a:r>
              <a:rPr lang="de-DE" dirty="0" err="1"/>
              <a:t>Adjust</a:t>
            </a:r>
            <a:r>
              <a:rPr lang="de-DE" dirty="0"/>
              <a:t> User</a:t>
            </a:r>
          </a:p>
        </p:txBody>
      </p:sp>
    </p:spTree>
    <p:extLst>
      <p:ext uri="{BB962C8B-B14F-4D97-AF65-F5344CB8AC3E}">
        <p14:creationId xmlns:p14="http://schemas.microsoft.com/office/powerpoint/2010/main" val="27049019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9AF96-CB11-D488-FB40-03B46356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Admin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ADC32B-A012-45BD-5957-BF70A7079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Enter email: 	</a:t>
            </a:r>
            <a:r>
              <a:rPr lang="de-DE" sz="1800" dirty="0">
                <a:solidFill>
                  <a:srgbClr val="FF0000"/>
                </a:solidFill>
              </a:rPr>
              <a:t> _______________________ (</a:t>
            </a:r>
            <a:r>
              <a:rPr lang="de-DE" sz="1800" dirty="0">
                <a:solidFill>
                  <a:srgbClr val="FF0000"/>
                </a:solidFill>
                <a:hlinkClick r:id="rId2" action="ppaction://hlinksldjump"/>
              </a:rPr>
              <a:t>enter</a:t>
            </a:r>
            <a:r>
              <a:rPr lang="de-DE" sz="1800" dirty="0">
                <a:solidFill>
                  <a:srgbClr val="FF0000"/>
                </a:solidFill>
              </a:rPr>
              <a:t>)</a:t>
            </a:r>
            <a:r>
              <a:rPr lang="de-DE" dirty="0"/>
              <a:t>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09D32C-B0C1-3F0D-0009-7024A5F4385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Enter Email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43796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9AF96-CB11-D488-FB40-03B46356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Admin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ADC32B-A012-45BD-5957-BF70A7079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Enter email: 	</a:t>
            </a:r>
            <a:r>
              <a:rPr lang="de-DE" sz="1800" dirty="0">
                <a:solidFill>
                  <a:srgbClr val="FF0000"/>
                </a:solidFill>
              </a:rPr>
              <a:t> _______________________ (</a:t>
            </a:r>
            <a:r>
              <a:rPr lang="de-DE" sz="1800" dirty="0">
                <a:solidFill>
                  <a:srgbClr val="FF0000"/>
                </a:solidFill>
                <a:hlinkClick r:id="rId2" action="ppaction://hlinksldjump"/>
              </a:rPr>
              <a:t>enter</a:t>
            </a:r>
            <a:r>
              <a:rPr lang="de-DE" sz="1800" dirty="0">
                <a:solidFill>
                  <a:srgbClr val="FF0000"/>
                </a:solidFill>
              </a:rPr>
              <a:t>)</a:t>
            </a:r>
            <a:r>
              <a:rPr lang="de-DE" dirty="0"/>
              <a:t>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09D32C-B0C1-3F0D-0009-7024A5F4385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Enter Email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delete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422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99FF-5DDA-ADA9-1BA6-58EC8CF4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DD8F0D-647F-4517-CDA3-60E39CDAE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:</a:t>
            </a:r>
            <a:r>
              <a:rPr lang="de-DE" sz="1800" dirty="0">
                <a:solidFill>
                  <a:srgbClr val="FF0000"/>
                </a:solidFill>
              </a:rPr>
              <a:t> 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endParaRPr lang="de-DE" dirty="0"/>
          </a:p>
          <a:p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: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endParaRPr lang="de-DE" dirty="0"/>
          </a:p>
          <a:p>
            <a:r>
              <a:rPr lang="de-DE" dirty="0"/>
              <a:t>Street: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endParaRPr lang="de-DE" dirty="0"/>
          </a:p>
          <a:p>
            <a:r>
              <a:rPr lang="de-DE" dirty="0" err="1"/>
              <a:t>Zipcode</a:t>
            </a:r>
            <a:r>
              <a:rPr lang="de-DE" dirty="0"/>
              <a:t>: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endParaRPr lang="de-DE" dirty="0"/>
          </a:p>
          <a:p>
            <a:r>
              <a:rPr lang="de-DE" dirty="0"/>
              <a:t>City: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endParaRPr lang="de-DE" sz="1800" dirty="0">
              <a:solidFill>
                <a:srgbClr val="FF0000"/>
              </a:solidFill>
            </a:endParaRPr>
          </a:p>
          <a:p>
            <a:r>
              <a:rPr lang="de-DE" dirty="0"/>
              <a:t>E-Mail:	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84DA25-ACC3-8A7A-F02B-0F6FE477509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err="1">
                <a:hlinkClick r:id="rId2" action="ppaction://hlinksldjump"/>
              </a:rPr>
              <a:t>No</a:t>
            </a:r>
            <a:endParaRPr lang="de-DE" dirty="0"/>
          </a:p>
          <a:p>
            <a:r>
              <a:rPr lang="de-DE" dirty="0">
                <a:solidFill>
                  <a:srgbClr val="FF0000"/>
                </a:solidFill>
              </a:rPr>
              <a:t>Yes</a:t>
            </a:r>
          </a:p>
          <a:p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profile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created</a:t>
            </a:r>
            <a:endParaRPr lang="de-DE" dirty="0"/>
          </a:p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8837884-CB7C-8D1C-4158-AC15E7472CC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	Check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096F41-9D1C-1D61-EE3E-98472731DB5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	Are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correct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124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8217D-9D98-9D1C-898F-5A628EE2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83538-45AC-8E52-C4FF-C43569EFE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City: 		</a:t>
            </a:r>
            <a:r>
              <a:rPr lang="de-DE" sz="1600" dirty="0">
                <a:solidFill>
                  <a:srgbClr val="FF0000"/>
                </a:solidFill>
              </a:rPr>
              <a:t>_______________________</a:t>
            </a:r>
          </a:p>
          <a:p>
            <a:r>
              <a:rPr lang="de-DE" sz="1600" dirty="0"/>
              <a:t>Stars:	 	</a:t>
            </a:r>
            <a:r>
              <a:rPr lang="de-DE" sz="1600" dirty="0">
                <a:solidFill>
                  <a:srgbClr val="FF0000"/>
                </a:solidFill>
              </a:rPr>
              <a:t>_______________________</a:t>
            </a:r>
            <a:endParaRPr lang="de-DE" sz="1600" dirty="0"/>
          </a:p>
          <a:p>
            <a:r>
              <a:rPr lang="de-DE" sz="1600" dirty="0"/>
              <a:t>Guest:		</a:t>
            </a:r>
            <a:r>
              <a:rPr lang="de-DE" sz="1600" dirty="0">
                <a:solidFill>
                  <a:srgbClr val="FF0000"/>
                </a:solidFill>
              </a:rPr>
              <a:t>_______________________</a:t>
            </a:r>
            <a:endParaRPr lang="de-DE" sz="1600" dirty="0"/>
          </a:p>
          <a:p>
            <a:r>
              <a:rPr lang="de-DE" sz="1600" dirty="0"/>
              <a:t>Check-in:		</a:t>
            </a:r>
            <a:r>
              <a:rPr lang="de-DE" sz="1600" dirty="0">
                <a:solidFill>
                  <a:srgbClr val="FF0000"/>
                </a:solidFill>
              </a:rPr>
              <a:t>_______________________</a:t>
            </a:r>
            <a:endParaRPr lang="de-DE" sz="1600" dirty="0"/>
          </a:p>
          <a:p>
            <a:r>
              <a:rPr lang="de-DE" sz="1600" dirty="0"/>
              <a:t>Check-out: 	</a:t>
            </a:r>
            <a:r>
              <a:rPr lang="de-DE" sz="1600" dirty="0">
                <a:solidFill>
                  <a:srgbClr val="FF0000"/>
                </a:solidFill>
              </a:rPr>
              <a:t>_______________________ (</a:t>
            </a:r>
            <a:r>
              <a:rPr lang="de-DE" sz="1600" dirty="0" err="1">
                <a:solidFill>
                  <a:srgbClr val="FF0000"/>
                </a:solidFill>
                <a:hlinkClick r:id="" action="ppaction://hlinkshowjump?jump=nextslide"/>
              </a:rPr>
              <a:t>enter</a:t>
            </a:r>
            <a:r>
              <a:rPr lang="de-DE" sz="1600" dirty="0">
                <a:solidFill>
                  <a:srgbClr val="FF0000"/>
                </a:solidFill>
              </a:rPr>
              <a:t>)</a:t>
            </a:r>
            <a:endParaRPr lang="de-DE" sz="16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16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622EF3-8504-F7BC-EC2C-38B30CFBE5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2"/>
            <a:r>
              <a:rPr lang="de-DE" dirty="0"/>
              <a:t>Hotel suche</a:t>
            </a:r>
          </a:p>
        </p:txBody>
      </p:sp>
    </p:spTree>
    <p:extLst>
      <p:ext uri="{BB962C8B-B14F-4D97-AF65-F5344CB8AC3E}">
        <p14:creationId xmlns:p14="http://schemas.microsoft.com/office/powerpoint/2010/main" val="398701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DB2BF-5B84-758B-674D-5E42A2CF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5086D-56E5-BCF8-36D4-38A3798B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City: 		x</a:t>
            </a:r>
          </a:p>
          <a:p>
            <a:r>
              <a:rPr lang="de-DE" sz="1800" dirty="0"/>
              <a:t>Stars:	 	x</a:t>
            </a:r>
          </a:p>
          <a:p>
            <a:r>
              <a:rPr lang="de-DE" sz="1800" dirty="0"/>
              <a:t>Guest:		x</a:t>
            </a:r>
          </a:p>
          <a:p>
            <a:r>
              <a:rPr lang="de-DE" sz="1800" dirty="0"/>
              <a:t>Check-in:	x</a:t>
            </a:r>
          </a:p>
          <a:p>
            <a:r>
              <a:rPr lang="de-DE" sz="1800" dirty="0"/>
              <a:t>Check-out: 	x</a:t>
            </a: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69FFB4-A34B-2199-F5D0-D78AFD68229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de-DE" dirty="0"/>
              <a:t>Hotel 1</a:t>
            </a:r>
          </a:p>
          <a:p>
            <a:pPr marL="342900" indent="-342900">
              <a:buAutoNum type="arabicPeriod"/>
            </a:pPr>
            <a:r>
              <a:rPr lang="de-DE" dirty="0"/>
              <a:t>Hotel 2</a:t>
            </a:r>
          </a:p>
          <a:p>
            <a:pPr marL="342900" indent="-342900">
              <a:buAutoNum type="arabicPeriod"/>
            </a:pPr>
            <a:r>
              <a:rPr lang="de-DE" dirty="0"/>
              <a:t>…</a:t>
            </a:r>
          </a:p>
          <a:p>
            <a:pPr marL="342900" indent="-342900">
              <a:buAutoNum type="arabicPeriod"/>
            </a:pPr>
            <a:endParaRPr lang="de-DE" dirty="0"/>
          </a:p>
          <a:p>
            <a:r>
              <a:rPr lang="de-DE" dirty="0"/>
              <a:t>Select Hotel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listnumber</a:t>
            </a:r>
            <a:r>
              <a:rPr lang="de-DE" dirty="0"/>
              <a:t>: </a:t>
            </a:r>
            <a:r>
              <a:rPr lang="de-DE" sz="1800" dirty="0">
                <a:solidFill>
                  <a:srgbClr val="FF0000"/>
                </a:solidFill>
              </a:rPr>
              <a:t>_______________________(</a:t>
            </a:r>
            <a:r>
              <a:rPr lang="de-DE" sz="1800" dirty="0" err="1">
                <a:solidFill>
                  <a:srgbClr val="FF0000"/>
                </a:solidFill>
                <a:hlinkClick r:id="" action="ppaction://hlinkshowjump?jump=nextslide"/>
              </a:rPr>
              <a:t>enter</a:t>
            </a:r>
            <a:r>
              <a:rPr lang="de-DE" sz="1800" dirty="0">
                <a:solidFill>
                  <a:srgbClr val="FF0000"/>
                </a:solidFill>
              </a:rPr>
              <a:t>)</a:t>
            </a:r>
          </a:p>
          <a:p>
            <a:r>
              <a:rPr lang="de-DE" dirty="0"/>
              <a:t>Enter x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back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6046667-6618-1EB7-03D4-C2BEFD0049E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2"/>
            <a:r>
              <a:rPr lang="de-DE" dirty="0"/>
              <a:t>Filter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8A9CA2-D589-418B-D09A-859D0108302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	</a:t>
            </a:r>
            <a:r>
              <a:rPr lang="de-DE" dirty="0" err="1"/>
              <a:t>Available</a:t>
            </a:r>
            <a:r>
              <a:rPr lang="de-DE" dirty="0"/>
              <a:t> Hotels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8CAE53-A46A-19C8-B43E-781B7AE394AC}"/>
              </a:ext>
            </a:extLst>
          </p:cNvPr>
          <p:cNvSpPr txBox="1"/>
          <p:nvPr/>
        </p:nvSpPr>
        <p:spPr>
          <a:xfrm>
            <a:off x="4020671" y="5809129"/>
            <a:ext cx="0" cy="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none" lIns="91440" tIns="45720" rIns="91440" bIns="45720" rtlCol="0" anchor="ctr">
            <a:normAutofit fontScale="25000" lnSpcReduction="20000"/>
          </a:bodyPr>
          <a:lstStyle/>
          <a:p>
            <a:pPr algn="l"/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46530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DB2BF-5B84-758B-674D-5E42A2CF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5086D-56E5-BCF8-36D4-38A3798BD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1556871"/>
          </a:xfrm>
        </p:spPr>
        <p:txBody>
          <a:bodyPr numCol="2">
            <a:normAutofit fontScale="92500" lnSpcReduction="20000"/>
          </a:bodyPr>
          <a:lstStyle/>
          <a:p>
            <a:r>
              <a:rPr lang="de-DE" sz="1800" dirty="0"/>
              <a:t>City: 		x</a:t>
            </a:r>
          </a:p>
          <a:p>
            <a:r>
              <a:rPr lang="de-DE" sz="1800" dirty="0"/>
              <a:t>Stars:	 	x</a:t>
            </a:r>
          </a:p>
          <a:p>
            <a:r>
              <a:rPr lang="de-DE" sz="1800" dirty="0"/>
              <a:t>Guest:		x</a:t>
            </a:r>
          </a:p>
          <a:p>
            <a:r>
              <a:rPr lang="de-DE" sz="1800" dirty="0"/>
              <a:t>Check-in:		x</a:t>
            </a:r>
          </a:p>
          <a:p>
            <a:r>
              <a:rPr lang="de-DE" sz="1800" dirty="0"/>
              <a:t>Check-out: 	x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69FFB4-A34B-2199-F5D0-D78AFD68229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199" y="4373332"/>
            <a:ext cx="10515600" cy="1735325"/>
          </a:xfrm>
        </p:spPr>
        <p:txBody>
          <a:bodyPr>
            <a:normAutofit lnSpcReduction="10000"/>
          </a:bodyPr>
          <a:lstStyle/>
          <a:p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Room type 1</a:t>
            </a:r>
          </a:p>
          <a:p>
            <a:pPr marL="342900" indent="-342900">
              <a:buAutoNum type="arabicPeriod"/>
            </a:pPr>
            <a:r>
              <a:rPr lang="de-DE" dirty="0"/>
              <a:t>Room type 2</a:t>
            </a:r>
          </a:p>
          <a:p>
            <a:pPr marL="342900" indent="-342900">
              <a:buAutoNum type="arabicPeriod"/>
            </a:pPr>
            <a:r>
              <a:rPr lang="de-DE" dirty="0"/>
              <a:t>…</a:t>
            </a:r>
          </a:p>
          <a:p>
            <a:pPr marL="342900" indent="-342900">
              <a:buAutoNum type="arabicPeriod"/>
            </a:pPr>
            <a:endParaRPr lang="de-DE" dirty="0"/>
          </a:p>
          <a:p>
            <a:endParaRPr lang="de-DE" dirty="0"/>
          </a:p>
          <a:p>
            <a:r>
              <a:rPr lang="de-DE" dirty="0"/>
              <a:t>Select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listnumber</a:t>
            </a:r>
            <a:r>
              <a:rPr lang="de-DE" dirty="0"/>
              <a:t>:</a:t>
            </a:r>
          </a:p>
          <a:p>
            <a:r>
              <a:rPr lang="de-DE" sz="1800" dirty="0">
                <a:solidFill>
                  <a:srgbClr val="FF0000"/>
                </a:solidFill>
              </a:rPr>
              <a:t>_______________________(</a:t>
            </a:r>
            <a:r>
              <a:rPr lang="de-DE" sz="1800" dirty="0">
                <a:solidFill>
                  <a:srgbClr val="FF0000"/>
                </a:solidFill>
                <a:hlinkClick r:id="" action="ppaction://hlinkshowjump?jump=nextslide"/>
              </a:rPr>
              <a:t>enter</a:t>
            </a:r>
            <a:r>
              <a:rPr lang="de-DE" sz="1800" dirty="0">
                <a:solidFill>
                  <a:srgbClr val="FF0000"/>
                </a:solidFill>
              </a:rPr>
              <a:t>)</a:t>
            </a:r>
          </a:p>
          <a:p>
            <a:r>
              <a:rPr lang="de-DE" dirty="0"/>
              <a:t>Enter x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back </a:t>
            </a:r>
          </a:p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6046667-6618-1EB7-03D4-C2BEFD0049E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2"/>
            <a:r>
              <a:rPr lang="de-DE" dirty="0"/>
              <a:t>Filter					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8A9CA2-D589-418B-D09A-859D0108302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	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rooms</a:t>
            </a:r>
            <a:r>
              <a:rPr lang="de-DE" dirty="0"/>
              <a:t> in </a:t>
            </a:r>
            <a:r>
              <a:rPr lang="de-DE" dirty="0" err="1"/>
              <a:t>hotel</a:t>
            </a:r>
            <a:r>
              <a:rPr lang="de-DE" dirty="0"/>
              <a:t> 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8CAE53-A46A-19C8-B43E-781B7AE394AC}"/>
              </a:ext>
            </a:extLst>
          </p:cNvPr>
          <p:cNvSpPr txBox="1"/>
          <p:nvPr/>
        </p:nvSpPr>
        <p:spPr>
          <a:xfrm>
            <a:off x="4020671" y="5809129"/>
            <a:ext cx="0" cy="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none" lIns="91440" tIns="45720" rIns="91440" bIns="45720" rtlCol="0" anchor="ctr">
            <a:normAutofit fontScale="25000" lnSpcReduction="20000"/>
          </a:bodyPr>
          <a:lstStyle/>
          <a:p>
            <a:pPr algn="l"/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38880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DB2BF-5B84-758B-674D-5E42A2CF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5086D-56E5-BCF8-36D4-38A3798B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City: 		x</a:t>
            </a:r>
          </a:p>
          <a:p>
            <a:r>
              <a:rPr lang="de-DE" sz="1800" dirty="0"/>
              <a:t>Stars:	 	x</a:t>
            </a:r>
          </a:p>
          <a:p>
            <a:r>
              <a:rPr lang="de-DE" sz="1800" dirty="0"/>
              <a:t>Guest:		x</a:t>
            </a:r>
          </a:p>
          <a:p>
            <a:r>
              <a:rPr lang="de-DE" sz="1800" dirty="0"/>
              <a:t>Check-in:		x</a:t>
            </a:r>
          </a:p>
          <a:p>
            <a:r>
              <a:rPr lang="de-DE" sz="1800" dirty="0"/>
              <a:t>Check-out: 	x</a:t>
            </a: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69FFB4-A34B-2199-F5D0-D78AFD68229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de-DE" dirty="0"/>
              <a:t>Room </a:t>
            </a:r>
            <a:r>
              <a:rPr lang="de-DE" dirty="0" err="1"/>
              <a:t>details</a:t>
            </a:r>
            <a:endParaRPr lang="de-DE" dirty="0"/>
          </a:p>
          <a:p>
            <a:r>
              <a:rPr lang="de-DE" dirty="0"/>
              <a:t>- … </a:t>
            </a:r>
          </a:p>
          <a:p>
            <a:r>
              <a:rPr lang="de-DE" dirty="0"/>
              <a:t>Total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stay</a:t>
            </a:r>
            <a:r>
              <a:rPr lang="de-DE" dirty="0"/>
              <a:t>: x</a:t>
            </a:r>
          </a:p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book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type? </a:t>
            </a:r>
            <a:r>
              <a:rPr lang="de-DE" sz="1800" dirty="0">
                <a:solidFill>
                  <a:srgbClr val="FF0000"/>
                </a:solidFill>
              </a:rPr>
              <a:t>Yes/</a:t>
            </a:r>
            <a:r>
              <a:rPr lang="de-DE" sz="1800" dirty="0" err="1">
                <a:solidFill>
                  <a:srgbClr val="FF0000"/>
                </a:solidFill>
              </a:rPr>
              <a:t>no</a:t>
            </a:r>
            <a:r>
              <a:rPr lang="de-DE" sz="1800" dirty="0">
                <a:solidFill>
                  <a:srgbClr val="FF0000"/>
                </a:solidFill>
              </a:rPr>
              <a:t> </a:t>
            </a:r>
          </a:p>
          <a:p>
            <a:endParaRPr lang="de-DE" sz="1800" dirty="0">
              <a:solidFill>
                <a:srgbClr val="FF0000"/>
              </a:solidFill>
            </a:endParaRPr>
          </a:p>
          <a:p>
            <a:endParaRPr lang="de-DE" sz="1800" dirty="0">
              <a:solidFill>
                <a:srgbClr val="FF0000"/>
              </a:solidFill>
            </a:endParaRP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yes</a:t>
            </a:r>
            <a:r>
              <a:rPr lang="de-DE" dirty="0"/>
              <a:t>: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chemeClr val="accent6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Booking</a:t>
            </a:r>
            <a:endParaRPr lang="de-DE" dirty="0">
              <a:solidFill>
                <a:schemeClr val="accent6"/>
              </a:solidFill>
            </a:endParaRP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: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accent5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to rooms</a:t>
            </a:r>
            <a:endParaRPr lang="de-DE" dirty="0">
              <a:solidFill>
                <a:schemeClr val="accent5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accent5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to hotels</a:t>
            </a:r>
            <a:endParaRPr lang="de-DE" dirty="0">
              <a:solidFill>
                <a:schemeClr val="accent5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accent5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to search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6046667-6618-1EB7-03D4-C2BEFD0049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25505" y="1077562"/>
            <a:ext cx="11940988" cy="593725"/>
          </a:xfrm>
        </p:spPr>
        <p:txBody>
          <a:bodyPr/>
          <a:lstStyle/>
          <a:p>
            <a:pPr lvl="2"/>
            <a:r>
              <a:rPr lang="de-DE" dirty="0"/>
              <a:t>Filter						Hotel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8A9CA2-D589-418B-D09A-859D0108302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	Room x in Hotel 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8CAE53-A46A-19C8-B43E-781B7AE394AC}"/>
              </a:ext>
            </a:extLst>
          </p:cNvPr>
          <p:cNvSpPr txBox="1"/>
          <p:nvPr/>
        </p:nvSpPr>
        <p:spPr>
          <a:xfrm>
            <a:off x="4020671" y="5809129"/>
            <a:ext cx="0" cy="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none" lIns="91440" tIns="45720" rIns="91440" bIns="45720" rtlCol="0" anchor="ctr">
            <a:normAutofit fontScale="25000" lnSpcReduction="20000"/>
          </a:bodyPr>
          <a:lstStyle/>
          <a:p>
            <a:pPr algn="l"/>
            <a:endParaRPr lang="de-DE" sz="280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C389160-8BA0-BA01-5F93-2DFDC2B5A85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599" cy="1556871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City: 		x</a:t>
            </a:r>
          </a:p>
          <a:p>
            <a:r>
              <a:rPr lang="de-DE"/>
              <a:t>Stars:	 	x</a:t>
            </a:r>
          </a:p>
          <a:p>
            <a:r>
              <a:rPr lang="de-DE"/>
              <a:t>Guest:		x</a:t>
            </a:r>
          </a:p>
          <a:p>
            <a:r>
              <a:rPr lang="de-DE"/>
              <a:t>Check-in:		x</a:t>
            </a:r>
          </a:p>
          <a:p>
            <a:r>
              <a:rPr lang="de-DE"/>
              <a:t>Check-out: 	x</a:t>
            </a:r>
          </a:p>
          <a:p>
            <a:r>
              <a:rPr lang="de-DE"/>
              <a:t>Hotel:		X</a:t>
            </a:r>
          </a:p>
          <a:p>
            <a:r>
              <a:rPr lang="de-DE"/>
              <a:t>Stars:		X</a:t>
            </a:r>
          </a:p>
          <a:p>
            <a:r>
              <a:rPr lang="de-DE"/>
              <a:t>Addresse		X Street</a:t>
            </a:r>
          </a:p>
          <a:p>
            <a:r>
              <a:rPr lang="de-DE"/>
              <a:t>		X Zip X City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48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accent5">
            <a:lumMod val="20000"/>
            <a:lumOff val="80000"/>
          </a:schemeClr>
        </a:solidFill>
      </a:spPr>
      <a:bodyPr vert="horz" lIns="91440" tIns="45720" rIns="91440" bIns="45720" rtlCol="0" anchor="ctr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2041</Words>
  <Application>Microsoft Macintosh PowerPoint</Application>
  <PresentationFormat>Breitbild</PresentationFormat>
  <Paragraphs>503</Paragraphs>
  <Slides>49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49</vt:i4>
      </vt:variant>
    </vt:vector>
  </HeadingPairs>
  <TitlesOfParts>
    <vt:vector size="53" baseType="lpstr">
      <vt:lpstr>Aptos</vt:lpstr>
      <vt:lpstr>Aptos Display</vt:lpstr>
      <vt:lpstr>Arial</vt:lpstr>
      <vt:lpstr>Office</vt:lpstr>
      <vt:lpstr>UI</vt:lpstr>
      <vt:lpstr>Welcome to the Hotel Group</vt:lpstr>
      <vt:lpstr>Login</vt:lpstr>
      <vt:lpstr>All</vt:lpstr>
      <vt:lpstr>All</vt:lpstr>
      <vt:lpstr>All</vt:lpstr>
      <vt:lpstr>All</vt:lpstr>
      <vt:lpstr>All</vt:lpstr>
      <vt:lpstr>All</vt:lpstr>
      <vt:lpstr>Register user</vt:lpstr>
      <vt:lpstr>Guest</vt:lpstr>
      <vt:lpstr>Guest</vt:lpstr>
      <vt:lpstr>Registered user</vt:lpstr>
      <vt:lpstr>Guest</vt:lpstr>
      <vt:lpstr>Guest</vt:lpstr>
      <vt:lpstr>Registered User</vt:lpstr>
      <vt:lpstr>Registered User</vt:lpstr>
      <vt:lpstr>Registered User</vt:lpstr>
      <vt:lpstr>Registered User</vt:lpstr>
      <vt:lpstr>Registered User</vt:lpstr>
      <vt:lpstr>Registered User</vt:lpstr>
      <vt:lpstr>Registered User</vt:lpstr>
      <vt:lpstr>Registered User</vt:lpstr>
      <vt:lpstr>Registered User</vt:lpstr>
      <vt:lpstr>Registerd user</vt:lpstr>
      <vt:lpstr>Registed user</vt:lpstr>
      <vt:lpstr>Registered User</vt:lpstr>
      <vt:lpstr>Admin</vt:lpstr>
      <vt:lpstr>Admin</vt:lpstr>
      <vt:lpstr>Admin</vt:lpstr>
      <vt:lpstr>Admin</vt:lpstr>
      <vt:lpstr>PowerPoint-Präsentation</vt:lpstr>
      <vt:lpstr>Admin</vt:lpstr>
      <vt:lpstr>Admin</vt:lpstr>
      <vt:lpstr>Admin</vt:lpstr>
      <vt:lpstr>Admin</vt:lpstr>
      <vt:lpstr>Admin</vt:lpstr>
      <vt:lpstr>Admin</vt:lpstr>
      <vt:lpstr>Admin</vt:lpstr>
      <vt:lpstr>Admin</vt:lpstr>
      <vt:lpstr>Admin</vt:lpstr>
      <vt:lpstr>Admin</vt:lpstr>
      <vt:lpstr>Admin</vt:lpstr>
      <vt:lpstr>Admin</vt:lpstr>
      <vt:lpstr>Admin</vt:lpstr>
      <vt:lpstr>Admin</vt:lpstr>
      <vt:lpstr>Admin</vt:lpstr>
      <vt:lpstr>Admin</vt:lpstr>
      <vt:lpstr>Admin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Vaagisan Vadivel</dc:creator>
  <cp:lastModifiedBy>Vaagisan Vadivel</cp:lastModifiedBy>
  <cp:revision>3</cp:revision>
  <dcterms:created xsi:type="dcterms:W3CDTF">2024-05-27T10:01:35Z</dcterms:created>
  <dcterms:modified xsi:type="dcterms:W3CDTF">2024-06-03T09:33:33Z</dcterms:modified>
</cp:coreProperties>
</file>