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2AC16-F395-9AB6-6384-9301CBB7A91F}"/>
              </a:ext>
            </a:extLst>
          </p:cNvPr>
          <p:cNvSpPr txBox="1"/>
          <p:nvPr/>
        </p:nvSpPr>
        <p:spPr>
          <a:xfrm>
            <a:off x="0" y="283028"/>
            <a:ext cx="12192000" cy="804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Structure Prediction from Protein Sequences Using Computational Methods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Proteins derive their function from their 3D structures, but experimental methods to determine these structures are often costly and time-consuming. This project aims to develop a computational approach to predict the 3D structure of proteins directly from their amino acid sequences, leveraging bioinformatics and machine learning techniques.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Collect protein sequences and structural data from datasets like Protein Data Bank (PDB) and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UniProt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Analysis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secondary structure using tools like PSIPRED.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Refinement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 energy minimization techniques (e.g.,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PyRosetta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to refine and stabilize the predicted 3D model.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Validate the predicted structure using quality assessment tools like PROCHECK. 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Authentication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Protein Data Bank (PDB):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 Protein Datasets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 Output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aims to generate accurate 3D models of proteins from their sequences.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members:</a:t>
            </a:r>
            <a:b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 </a:t>
            </a:r>
            <a:r>
              <a:rPr lang="en-IN" sz="28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Anishka</a:t>
            </a:r>
            <a:r>
              <a:rPr lang="en-IN" sz="2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Sree-2320040041, I. Sowmya Sri-2320040031, V. Hema Mayukha-2320040020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2491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</TotalTime>
  <Words>187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Sowmya Inavilli</dc:creator>
  <cp:lastModifiedBy>Sowmya Inavilli</cp:lastModifiedBy>
  <cp:revision>1</cp:revision>
  <dcterms:created xsi:type="dcterms:W3CDTF">2024-09-19T14:37:44Z</dcterms:created>
  <dcterms:modified xsi:type="dcterms:W3CDTF">2024-09-19T14:47:35Z</dcterms:modified>
</cp:coreProperties>
</file>