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71" r:id="rId3"/>
    <p:sldId id="284" r:id="rId4"/>
    <p:sldId id="285" r:id="rId5"/>
    <p:sldId id="286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8" r:id="rId20"/>
    <p:sldId id="277" r:id="rId21"/>
    <p:sldId id="279" r:id="rId22"/>
    <p:sldId id="280" r:id="rId23"/>
    <p:sldId id="275" r:id="rId24"/>
    <p:sldId id="276" r:id="rId25"/>
    <p:sldId id="281" r:id="rId26"/>
    <p:sldId id="283" r:id="rId27"/>
    <p:sldId id="27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23:29:56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23:30:1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23:30:2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23:31:3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23:33:2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23:34:1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23:37:06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1 423,'62'-2,"103"-17,-43 3,693-61,-531 52,949-18,-1223 43,455 17,-341-6,297 14,-372-25,3 1,1-3,-1-2,68-13,152-58,-94 24,250-49,-316 82,213-9,-80 31,-171-2,-51-1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23:37:20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359 545,'1313'0,"-1047"-13,-10-1,640 2,146-1,786 14,-1760 2,94 16,-7 0,594-6,-454-16,397-37,42 1,355 41,-679-2,-85 22,0 27,-177-26,-11 1,110 13,-55-13,-86-10,125 2,81 9,-35-1,5-24,-511 0,-4594 0,3982-39,178 3,-276 32,565 6,-813 47,371-6,-2000-5,2622-38,181-1,37-2,1 0,407-53,-38 6,67-12,-302 40,1443-193,16 34,-1084 127,511-40,-961 89,783-28,251 34,-941 4,324 49,167 104,62 45,-579-159,436 146,-530-170,2-3,0-2,92 11,191-2,2-25,-118-2,-106 5,129-5,-227 0,0-1,0-1,-1 0,37-17,-38 14,0 0,0 2,0 0,1 1,37-3,-23 8,-23 0,0 0,1 0,-1-1,0-1,0 0,0-1,21-7,1-3,62-13,-28 8,-33 9,1 2,-1 1,53-2,114 9,-98 1,455-1,-1636-1,1061 1,33 3,477 14,-350-17,1621 2,-906-40,-5-40,-632 58,-216 18,-20-2,-1053-63,1035 67,-229 10,247-8,0 0,0 1,-14 5,16-4,-1-2,-22 6,188-11,-65 4,928-3,-426 33,-429-19,-8-2,873 37,-246-49,-774 1,43 3,-47-3,0 0,-1 1,1-1,0 0,0 1,-1-1,1 1,0 0,-1 0,1-1,-1 1,1 0,-1 0,1 1,-1-1,0 0,1 0,-1 1,0-1,0 1,0-1,1 2,-2-2,0 0,0 0,0-1,1 1,-1 0,0 0,-1-1,1 1,0 0,0 0,0-1,0 1,-1 0,1 0,0-1,0 1,-1 0,1-1,-1 1,1 0,-1-1,1 1,-1-1,1 1,-1-1,1 1,-2 0,-20 11,11-9,0 1,0-1,0-1,0 0,-1 0,1-1,-22-1,-8 1,-839 5,476-9,161 16,66-2,-10-11,-53 3,212 0,-1 2,-29 9,-43 6,-316 3,291-20,-429 6,1705-62,-1011 43,236-48,-200 26,-74 14,112-17,-212 35,22-4,-17 0,-15 0,-266-39,228 37,-1508-108,-10 102,1370 15,181-2,45-1,829 38,-464-15,1145 64,-1405-78,-99-2,-36-7,-1 0,1 0,-1 1,0-1,1 0,-1 0,1 0,-1 0,0 0,1 1,-1-1,1 0,-1 0,0 1,1-1,-1 0,0 0,1 1,-1-1,0 0,0 1,1-1,-1 1,0-1,0 0,0 1,0-1,1 1,-1-1,0 0,0 1,0-1,0 1,-3 3,-1-1,0 0,0-1,1 1,-1-1,-1 0,1 0,0 0,-1 0,1-1,-8 2,-161 47,-98 16,-98 13,-2363 305,2647-376,-50 5,-193-5,310-8,0-1,0-1,0 0,1-1,-1-1,1-1,0 0,0-1,-29-16,-62-34,-148-53,-136-23,-310-39,-21 66,-735 8,-47 24,346 55,998 18,-63-2,-318 9,174 39,4 28,64-12,233-53,46-7,1 0,0 2,-25 7,44-11,0 0,0 1,0-1,0 0,0 1,0-1,0 1,0 0,0-1,0 1,0 0,1-1,-1 1,0 0,0 0,0 1,1-1,0-1,-1 1,1-1,0 1,0-1,0 1,0-1,0 1,0-1,1 1,-1 0,0-1,0 1,0-1,0 1,1-1,-1 1,0-1,0 0,1 1,-1-1,0 1,1 0,3 2,-1 0,1-1,-1 1,1-1,0 0,0 0,7 3,63 19,1-3,80 12,-97-22,435 78,4-22,514 2,87-69,-677-4,-380 4,-1-1,1-2,63-14,-17-5,362-77,-98 50,194-35,-235 24,331-19,-495 75,-467 8,171-6,-139 2,-489 7,7 58,235 23,536-88,0 0,0 0,0 0,0 0,0 0,0 0,0 0,0 0,0 0,0 0,0 0,0 0,1 0,-1 0,0 0,0 0,0 0,0 0,0 0,0 0,0 0,0 1,13-1,38 1,113-2,88 0,2172-2,-1174 29,-1 0,-1222-26,983-17,-814 8,253-26,-368 25,161 2,-44-4,-37-1,169 2,365-6,-318 18,-355-1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7T05:15:29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1,'1086'0,"-937"10,-121-8,1 0,44 11,30 3,-94-15,1 1,0 0,17 6,-18-5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739B-F75B-1160-F66C-8B5AB84D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7CC1-8208-0A33-F808-C132547D4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DC09-98D9-3B92-6AA7-C71D2B84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4E0D-BCFF-4A62-2FB8-1A077C8E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85A2-7905-DAE7-5E85-41B73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81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E96F-4B81-2A08-93A3-95D3386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349AE-AD0C-CCC1-38F7-9BF5E9FB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28B6-57FA-6929-39D7-460B2ED7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1372-A4DE-735D-F2B1-4467B55B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AA0F-318A-3B08-A684-EEBE36B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200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4F3CF-256F-4BB5-07BD-8860486C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D2D1A-EDAB-DA5C-C6A0-B3D0294D3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E7E6-1D8E-2FC3-AB8F-B135DF96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37CE-FF06-B9FA-FDAD-E417E10F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6D93-E9B2-273E-10F5-C9B9A7BA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93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6D43-0023-C9DB-42F6-27291049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246A-B760-EE06-72C4-FF824C95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1BE8-0868-0AD8-821A-230D4DE7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EAA6-DD51-7BCE-49BE-43DEAE77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0ABA-9209-939E-C2F6-FA119A2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54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6172-5799-A3E9-30FE-B3D4135D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96CCB-C2A9-76A3-B5F9-9A8FAE56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798E-4624-78B9-16D5-64025DE3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1770-BDF5-987D-CDD2-D57A3640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3873-ECFD-AB0C-6E6B-8A0B5DC3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643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F64-3808-19E5-9271-FD448103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6752-5BCF-AA16-8B96-AA4C1BB13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C9F95-9314-5F01-D1AC-BD85DDEB0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0E4B-F979-43D4-66D3-810BF976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53EA-9341-E200-97F1-99D12E11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99136-E63E-A7E1-014E-BE47ADCD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1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474C-3004-99DD-CE80-A4DD2710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703E-F89E-D825-96DE-A6127812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5587-C8AA-BC91-72A7-341C1796C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FA528-7244-8631-240A-E8A0EB2CC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0E9A6-6DB2-E85B-C0AE-F7FC30D0A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7D8E8-C128-97ED-DC15-EF541BF1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1DF19-D799-4331-6977-904F7C7A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8A447-9656-A393-C2A7-5FB37115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8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F58E-9E41-4AB7-FECE-14FBC109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B1818-A5C8-C26F-DBB9-C0AC7316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5E0C3-7625-68EC-E92A-6A457BE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E0B82-3D60-2FD1-4078-B5E70A6B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415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087CB-B1EF-5201-F531-2C9564E8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F31A-81C9-B1C5-65AD-53B5FB1D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D242-0BCE-683E-BF7C-8F286716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5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DA57-AF7A-3DE2-5894-06AECD0C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FDDA-E4DE-71DE-EFCE-539FAB79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0A363-AA76-62EB-4A14-5C6E01725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B798D-8EFF-8ED3-04C4-2E9B56AD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96BE-4113-EE2A-E2C8-91747999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E647-C21D-AD29-26CD-964C366A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763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1E0-9293-D96C-D231-D3E41FAB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09880-C484-CE70-2561-A63046322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DE90B-D651-C1BD-EC48-3023F015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6DFDB-4E89-CF2E-DE0D-CBDF87F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005F2-4676-750D-2AA5-AEFB4FCF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B3D59-DAEF-F3C7-7C59-9F2AF837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75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BDC1B-2EB6-D699-E502-4F1806FA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BE93-31D5-032E-3CF3-5DFC22F4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CEC7-B605-6B80-10A8-E94038998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EA2E-BDF8-4E4E-AC02-D6B4A65DFE93}" type="datetimeFigureOut">
              <a:rPr lang="en-PH" smtClean="0"/>
              <a:t>30/08/2023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43B5-5F3C-39BD-5C96-4883C7EE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20C9-C53E-6EEB-90B3-223EB6C37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A7CA-E79C-4481-9063-CD34DAAAC7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6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customXml" Target="../ink/ink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6.xml"/><Relationship Id="rId7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6.png"/><Relationship Id="rId4" Type="http://schemas.openxmlformats.org/officeDocument/2006/relationships/image" Target="../media/image150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articles.in/beginner-guide-john-the-ripper-part-1/" TargetMode="External"/><Relationship Id="rId2" Type="http://schemas.openxmlformats.org/officeDocument/2006/relationships/hyperlink" Target="https://www.geeksforgeeks.org/how-to-install-john-the-ripper-on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C0D63B-AC27-807D-92CE-3837B5B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526" y="1633279"/>
            <a:ext cx="8944947" cy="398375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PH" sz="166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John</a:t>
            </a:r>
            <a:r>
              <a:rPr lang="en-PH" sz="16600" b="1" dirty="0">
                <a:latin typeface="Maiandra GD" panose="020E0502030308020204" pitchFamily="34" charset="0"/>
              </a:rPr>
              <a:t> the Ripper</a:t>
            </a:r>
          </a:p>
        </p:txBody>
      </p:sp>
    </p:spTree>
    <p:extLst>
      <p:ext uri="{BB962C8B-B14F-4D97-AF65-F5344CB8AC3E}">
        <p14:creationId xmlns:p14="http://schemas.microsoft.com/office/powerpoint/2010/main" val="275894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B8CD-8658-957B-2D62-BC9C827A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11" y="1196534"/>
            <a:ext cx="10515600" cy="836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4: 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After extraction, a new folder will be seen on the desktop, open it. 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E6E37-A27D-0080-284C-67F6280A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90" y="2128464"/>
            <a:ext cx="3243630" cy="363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5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5BD3-82F4-8B17-F4D7-92FC703B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61" y="1105852"/>
            <a:ext cx="10515600" cy="81597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5: 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Below folders are inside the extracted folder.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D46C1-9E68-AC15-263D-0F89E779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76" y="1795702"/>
            <a:ext cx="9932648" cy="3548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46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CC6B-D80D-6694-58E2-D95945D3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2" y="703047"/>
            <a:ext cx="10515600" cy="12630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6: 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Cut/Copy these folders and go to C drive, make a new folder named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JohnTheRipper</a:t>
            </a:r>
            <a:r>
              <a:rPr lang="en-US" b="0" i="1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and paste these folders into this new folder named John the Ripper.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ED1E1-38E9-1A48-C3B0-5053BF4F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81" y="2227320"/>
            <a:ext cx="10056920" cy="321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00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87F1-C6FE-4A92-73DF-D13371C5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679"/>
            <a:ext cx="10515600" cy="805815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7: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 Now go inside the run folder.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187AB-9E82-EEE2-BA87-B27A9192E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09"/>
          <a:stretch/>
        </p:blipFill>
        <p:spPr>
          <a:xfrm>
            <a:off x="2531147" y="1735494"/>
            <a:ext cx="5598285" cy="437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826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6B0A-45B3-8667-897B-97826D28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048903"/>
            <a:ext cx="10515600" cy="561975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8: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 Type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cmd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 on as shown in the below image and press enter.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8D479-30D7-3C7A-117F-FF929496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03" y="1978848"/>
            <a:ext cx="11006993" cy="312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65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31E9-50F1-A23D-995C-3AA83B56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07" y="606011"/>
            <a:ext cx="10515600" cy="58229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9: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 The command prompt will open with the current folder.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5FC-F282-6E8E-056E-5F00B9CB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1412240"/>
            <a:ext cx="10309601" cy="475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461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4158-FBB5-9E3D-EB50-7BE9BDBF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76" y="977752"/>
            <a:ext cx="10515600" cy="643255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10: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 Type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dir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 for listing all files and folders.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7F90B-494D-29BB-208F-2CE88C73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53" y="1783559"/>
            <a:ext cx="5079586" cy="4415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99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790E-A15D-7B1C-F3F8-8A5ABCB9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059"/>
            <a:ext cx="10515600" cy="4806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11: 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Now look for</a:t>
            </a:r>
            <a:r>
              <a:rPr lang="en-US" b="0" i="1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 john.exe.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708D8-47FA-BB53-F57D-4B4324CF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73" y="1782606"/>
            <a:ext cx="3919036" cy="4516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71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BD45-2367-2E34-7AC4-F3C7B50A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65" y="740397"/>
            <a:ext cx="10515600" cy="856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12: 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Type john and press enter, it will show the version of john the ripper so it is working correctly.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A38A8-750C-7447-F59E-80713DD5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72" y="1722884"/>
            <a:ext cx="4476502" cy="4394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59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9B04-F365-C543-389D-43BCEAAB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13" y="1679510"/>
            <a:ext cx="10836573" cy="3191070"/>
          </a:xfrm>
        </p:spPr>
        <p:txBody>
          <a:bodyPr>
            <a:normAutofit fontScale="90000"/>
          </a:bodyPr>
          <a:lstStyle/>
          <a:p>
            <a:pPr algn="ctr"/>
            <a:r>
              <a:rPr lang="en-PH" sz="11500" dirty="0">
                <a:latin typeface="Maiandra GD" panose="020E0502030308020204" pitchFamily="34" charset="0"/>
              </a:rPr>
              <a:t>How to generate a hash?</a:t>
            </a:r>
          </a:p>
        </p:txBody>
      </p:sp>
    </p:spTree>
    <p:extLst>
      <p:ext uri="{BB962C8B-B14F-4D97-AF65-F5344CB8AC3E}">
        <p14:creationId xmlns:p14="http://schemas.microsoft.com/office/powerpoint/2010/main" val="325247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9AF3-61CC-BC31-AA1D-F96805B6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aiandra GD" panose="020E0502030308020204" pitchFamily="34" charset="0"/>
              </a:rPr>
              <a:t>John the Ripper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C996-2EA4-118B-022B-964323D4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 is a password cracking software used by penetration testers and cyber security experts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73239"/>
                </a:solidFill>
                <a:latin typeface="Maiandra GD" panose="020E0502030308020204" pitchFamily="34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it is completely free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 first released in 1996 by </a:t>
            </a:r>
            <a:r>
              <a:rPr lang="en-US" b="0" i="1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“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OpenWall</a:t>
            </a:r>
            <a:r>
              <a:rPr lang="en-US" b="0" i="1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”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PH" dirty="0">
                <a:latin typeface="Maiandra GD" panose="020E0502030308020204" pitchFamily="34" charset="0"/>
              </a:rPr>
              <a:t> </a:t>
            </a:r>
            <a:r>
              <a:rPr lang="en-US" dirty="0">
                <a:solidFill>
                  <a:srgbClr val="273239"/>
                </a:solidFill>
                <a:latin typeface="Maiandra GD" panose="020E0502030308020204" pitchFamily="34" charset="0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t’s latest version is 1.9.0 which was released in  2019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73239"/>
                </a:solidFill>
                <a:latin typeface="Maiandra GD" panose="020E0502030308020204" pitchFamily="34" charset="0"/>
              </a:rPr>
              <a:t> it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 has the ability to crack passwords and also it automatically detects the hash type if passwords are saved in a hash rather than plain text, it combines a number of strategies to crack passwords</a:t>
            </a:r>
            <a:endParaRPr lang="en-PH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9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FA2F3C-4120-1F6B-C2B2-88D1E4C0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85" y="1322895"/>
            <a:ext cx="7990526" cy="3337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8B8352-7A1B-3B6E-5065-67782E3A2AE6}"/>
              </a:ext>
            </a:extLst>
          </p:cNvPr>
          <p:cNvSpPr/>
          <p:nvPr/>
        </p:nvSpPr>
        <p:spPr>
          <a:xfrm>
            <a:off x="2306520" y="3817440"/>
            <a:ext cx="3420000" cy="36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1B45B0-2663-BA0A-8176-C73D8EEA34CE}"/>
                  </a:ext>
                </a:extLst>
              </p14:cNvPr>
              <p14:cNvContentPartPr/>
              <p14:nvPr/>
            </p14:nvContentPartPr>
            <p14:xfrm>
              <a:off x="4544008" y="534611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1B45B0-2663-BA0A-8176-C73D8EEA34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5008" y="53374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91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37AA5A-1223-24C4-CBB0-C1F372CD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26" y="779854"/>
            <a:ext cx="10590265" cy="3831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FF6776-AB8D-071E-7AE0-39AB4F5E1573}"/>
              </a:ext>
            </a:extLst>
          </p:cNvPr>
          <p:cNvSpPr/>
          <p:nvPr/>
        </p:nvSpPr>
        <p:spPr>
          <a:xfrm>
            <a:off x="2278079" y="3801960"/>
            <a:ext cx="1734083" cy="228864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51FD6-A3F3-81C4-8799-8FC8C530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184" y="1729130"/>
            <a:ext cx="7480655" cy="3552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4492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E400C5-C8DE-66BD-EB3E-58CCC881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1790558"/>
            <a:ext cx="7064352" cy="3276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28810C-89FB-87D2-7948-FAB82BD3CCD6}"/>
                  </a:ext>
                </a:extLst>
              </p14:cNvPr>
              <p14:cNvContentPartPr/>
              <p14:nvPr/>
            </p14:nvContentPartPr>
            <p14:xfrm>
              <a:off x="3461488" y="546743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28810C-89FB-87D2-7948-FAB82BD3CC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2848" y="54587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28398BF-93E9-5CD3-FA12-F4E450C684F1}"/>
              </a:ext>
            </a:extLst>
          </p:cNvPr>
          <p:cNvSpPr/>
          <p:nvPr/>
        </p:nvSpPr>
        <p:spPr>
          <a:xfrm>
            <a:off x="2687577" y="4520156"/>
            <a:ext cx="1453025" cy="638782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59BB9C-902F-7903-9DDA-B01E248FBE12}"/>
                  </a:ext>
                </a:extLst>
              </p14:cNvPr>
              <p14:cNvContentPartPr/>
              <p14:nvPr/>
            </p14:nvContentPartPr>
            <p14:xfrm>
              <a:off x="4021288" y="51131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59BB9C-902F-7903-9DDA-B01E248FB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2648" y="51041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078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776CB4-CAE0-6956-0E4C-470A8621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82" y="839062"/>
            <a:ext cx="10461556" cy="2491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3AD87A-9DED-9AF6-A4EC-24385457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62" y="3743561"/>
            <a:ext cx="3572566" cy="1572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19D632-C3AB-1ECE-1C7F-66B8619CEA19}"/>
              </a:ext>
            </a:extLst>
          </p:cNvPr>
          <p:cNvSpPr/>
          <p:nvPr/>
        </p:nvSpPr>
        <p:spPr>
          <a:xfrm>
            <a:off x="6792568" y="1679510"/>
            <a:ext cx="1154432" cy="63385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FE977F-9840-F8C8-D122-6974ECA31419}"/>
                  </a:ext>
                </a:extLst>
              </p14:cNvPr>
              <p14:cNvContentPartPr/>
              <p14:nvPr/>
            </p14:nvContentPartPr>
            <p14:xfrm>
              <a:off x="6792568" y="186599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FE977F-9840-F8C8-D122-6974ECA314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3568" y="18573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80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AA428F-3C88-54F0-139F-B6B6979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73" y="444119"/>
            <a:ext cx="5505329" cy="2941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BD61B-AA43-E92A-966D-DF4298FA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08" y="425458"/>
            <a:ext cx="5610011" cy="2479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7EFDED-1320-774E-B637-0EC0725C1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35" y="3827142"/>
            <a:ext cx="5505329" cy="178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D917C16-BADF-973E-CD6A-2FB93D0718E1}"/>
              </a:ext>
            </a:extLst>
          </p:cNvPr>
          <p:cNvSpPr/>
          <p:nvPr/>
        </p:nvSpPr>
        <p:spPr>
          <a:xfrm>
            <a:off x="631800" y="2124000"/>
            <a:ext cx="1260000" cy="54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E7122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05793E-5F1C-CE3A-6939-E0FEF3F0A847}"/>
              </a:ext>
            </a:extLst>
          </p:cNvPr>
          <p:cNvSpPr/>
          <p:nvPr/>
        </p:nvSpPr>
        <p:spPr>
          <a:xfrm>
            <a:off x="6447600" y="519480"/>
            <a:ext cx="2880000" cy="72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45349B-BFF1-0E7F-12EB-F4A1C4E6AEB4}"/>
                  </a:ext>
                </a:extLst>
              </p14:cNvPr>
              <p14:cNvContentPartPr/>
              <p14:nvPr/>
            </p14:nvContentPartPr>
            <p14:xfrm>
              <a:off x="9498688" y="199667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45349B-BFF1-0E7F-12EB-F4A1C4E6AE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9688" y="19876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333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8CC31-FD55-95EF-0E16-D87BECB0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16" y="3564110"/>
            <a:ext cx="10335816" cy="2149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5F9602-280E-7034-D4EC-64A9EF314966}"/>
                  </a:ext>
                </a:extLst>
              </p14:cNvPr>
              <p14:cNvContentPartPr/>
              <p14:nvPr/>
            </p14:nvContentPartPr>
            <p14:xfrm>
              <a:off x="3582808" y="356411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5F9602-280E-7034-D4EC-64A9EF3149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4168" y="35551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6F68F58-A86F-AE42-805E-3281CC477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16" y="598256"/>
            <a:ext cx="10335816" cy="2502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7CA90B-BA31-A7AE-7E35-365BB7960379}"/>
                  </a:ext>
                </a:extLst>
              </p14:cNvPr>
              <p14:cNvContentPartPr/>
              <p14:nvPr/>
            </p14:nvContentPartPr>
            <p14:xfrm>
              <a:off x="3759928" y="4736990"/>
              <a:ext cx="2046600" cy="15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7CA90B-BA31-A7AE-7E35-365BB79603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6288" y="4629350"/>
                <a:ext cx="21542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33EE206-2DB3-96CF-A21C-CCDB8661F00D}"/>
                  </a:ext>
                </a:extLst>
              </p14:cNvPr>
              <p14:cNvContentPartPr/>
              <p14:nvPr/>
            </p14:nvContentPartPr>
            <p14:xfrm>
              <a:off x="3789808" y="4767590"/>
              <a:ext cx="7315560" cy="41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33EE206-2DB3-96CF-A21C-CCDB8661F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6168" y="4659590"/>
                <a:ext cx="742320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86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7EDD3-7307-6952-8A32-A314153F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624"/>
          <a:stretch/>
        </p:blipFill>
        <p:spPr>
          <a:xfrm>
            <a:off x="928138" y="1146863"/>
            <a:ext cx="10600553" cy="3751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6FBCB-825C-0F80-25B2-85FCE0FA12AF}"/>
                  </a:ext>
                </a:extLst>
              </p14:cNvPr>
              <p14:cNvContentPartPr/>
              <p14:nvPr/>
            </p14:nvContentPartPr>
            <p14:xfrm>
              <a:off x="1070400" y="3546900"/>
              <a:ext cx="552600" cy="21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6FBCB-825C-0F80-25B2-85FCE0FA12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760" y="3439260"/>
                <a:ext cx="66024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335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C002-8853-D096-F084-ED2EB4C6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594" y="1276566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2800" dirty="0">
                <a:latin typeface="Maiandra GD" panose="020E0502030308020204" pitchFamily="34" charset="0"/>
                <a:cs typeface="Arial" panose="020B0604020202020204" pitchFamily="34" charset="0"/>
              </a:rPr>
              <a:t>References: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PH" sz="2800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cs typeface="Arial" panose="020B0604020202020204" pitchFamily="34" charset="0"/>
                <a:hlinkClick r:id="rId2"/>
              </a:rPr>
              <a:t>https://www.geeksforgeeks.org/how-to-install-john-the-ripper-on-windows/</a:t>
            </a:r>
            <a:endParaRPr lang="en-PH" sz="2800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marL="201168" lvl="1" indent="0" algn="just">
              <a:buNone/>
            </a:pPr>
            <a:endParaRPr lang="en-PH" sz="2800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PH" sz="2800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cs typeface="Arial" panose="020B0604020202020204" pitchFamily="34" charset="0"/>
                <a:hlinkClick r:id="rId3"/>
              </a:rPr>
              <a:t>https://www.hackingarticles.in/beginner-guide-john-the-ripper-part-1/</a:t>
            </a:r>
            <a:endParaRPr lang="en-PH" sz="2800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PH" sz="2800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PH" sz="2800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https://www.youtube.com/watch?v=_4-kwklhxho</a:t>
            </a:r>
          </a:p>
        </p:txBody>
      </p:sp>
    </p:spTree>
    <p:extLst>
      <p:ext uri="{BB962C8B-B14F-4D97-AF65-F5344CB8AC3E}">
        <p14:creationId xmlns:p14="http://schemas.microsoft.com/office/powerpoint/2010/main" val="100902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E4BB8D-888D-C1F3-3F8E-7D00181E6C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5"/>
          <a:stretch/>
        </p:blipFill>
        <p:spPr bwMode="auto">
          <a:xfrm>
            <a:off x="1713801" y="565992"/>
            <a:ext cx="8764398" cy="53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6073-6976-D03A-FF5C-9498C258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Maiandra GD" panose="020E0502030308020204" pitchFamily="34" charset="0"/>
              </a:rPr>
              <a:t>Cracking passwords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179E9B-984A-02A8-D69B-DDEBEAD103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67" y="1545707"/>
            <a:ext cx="92233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8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8B57-AE10-CD23-CD82-9015F079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56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234"/>
                </a:solidFill>
                <a:effectLst/>
                <a:latin typeface="Maiandra GD" panose="020E0502030308020204" pitchFamily="34" charset="0"/>
              </a:rPr>
              <a:t>SINGLE CRACK MODE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234"/>
                </a:solidFill>
                <a:effectLst/>
                <a:latin typeface="Maiandra GD" panose="020E0502030308020204" pitchFamily="34" charset="0"/>
              </a:rPr>
              <a:t>	- is the fastest and best mode if you have a full password file to crack</a:t>
            </a:r>
          </a:p>
          <a:p>
            <a:pPr marL="0" indent="0">
              <a:buNone/>
            </a:pPr>
            <a:endParaRPr lang="en-US" b="0" i="0" dirty="0">
              <a:solidFill>
                <a:srgbClr val="212234"/>
              </a:solidFill>
              <a:effectLst/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234"/>
                </a:solidFill>
                <a:effectLst/>
                <a:latin typeface="Maiandra GD" panose="020E0502030308020204" pitchFamily="34" charset="0"/>
              </a:rPr>
              <a:t>WORDLIST MODE</a:t>
            </a:r>
          </a:p>
          <a:p>
            <a:pPr marL="0" indent="0">
              <a:buNone/>
            </a:pPr>
            <a:r>
              <a:rPr lang="en-US" dirty="0">
                <a:solidFill>
                  <a:srgbClr val="212234"/>
                </a:solidFill>
                <a:latin typeface="Maiandra GD" panose="020E0502030308020204" pitchFamily="34" charset="0"/>
              </a:rPr>
              <a:t>	- </a:t>
            </a:r>
            <a:r>
              <a:rPr lang="en-US" b="0" i="0" dirty="0">
                <a:solidFill>
                  <a:srgbClr val="212234"/>
                </a:solidFill>
                <a:effectLst/>
                <a:latin typeface="Maiandra GD" panose="020E0502030308020204" pitchFamily="34" charset="0"/>
              </a:rPr>
              <a:t>compares the hash to a known list of potential password matches</a:t>
            </a:r>
          </a:p>
          <a:p>
            <a:pPr marL="0" indent="0">
              <a:buNone/>
            </a:pPr>
            <a:endParaRPr lang="en-US" b="0" i="0" dirty="0">
              <a:solidFill>
                <a:srgbClr val="212234"/>
              </a:solidFill>
              <a:effectLst/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234"/>
                </a:solidFill>
                <a:effectLst/>
                <a:latin typeface="Maiandra GD" panose="020E0502030308020204" pitchFamily="34" charset="0"/>
              </a:rPr>
              <a:t>INCREMENTAL MODE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234"/>
                </a:solidFill>
                <a:effectLst/>
                <a:latin typeface="Maiandra GD" panose="020E0502030308020204" pitchFamily="34" charset="0"/>
              </a:rPr>
              <a:t>	- is the most powerful and possibly won’t complete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234"/>
                </a:solidFill>
                <a:effectLst/>
                <a:latin typeface="Maiandra GD" panose="020E0502030308020204" pitchFamily="34" charset="0"/>
              </a:rPr>
              <a:t>	- this is your classic brute force mode that tries every possible character combination until you have a possible result</a:t>
            </a:r>
            <a:endParaRPr lang="en-PH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5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0263-411D-64BC-8417-069A5F18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48" y="1317430"/>
            <a:ext cx="10806404" cy="49813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How to Install John the Ripper on Windows?</a:t>
            </a:r>
            <a:br>
              <a:rPr lang="en-US" sz="9600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PH" sz="9600" dirty="0">
              <a:latin typeface="Maiandra GD" panose="020E0502030308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5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CAAD-4DAD-DBC2-5A00-FF1191E0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96" y="404127"/>
            <a:ext cx="10515600" cy="108475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Maiandra GD" panose="020E0502030308020204" pitchFamily="34" charset="0"/>
              </a:rPr>
              <a:t>Step 1: Visit the official website (</a:t>
            </a:r>
            <a:r>
              <a:rPr lang="en-PH" u="sng" dirty="0">
                <a:solidFill>
                  <a:srgbClr val="2998E3"/>
                </a:solidFill>
                <a:latin typeface="Maiandra GD" panose="020E0502030308020204" pitchFamily="34" charset="0"/>
              </a:rPr>
              <a:t>https://www.openwall.com/john/</a:t>
            </a:r>
            <a:r>
              <a:rPr lang="en-PH" u="sng" dirty="0">
                <a:solidFill>
                  <a:schemeClr val="tx1"/>
                </a:solidFill>
                <a:latin typeface="Maiandra GD" panose="020E0502030308020204" pitchFamily="34" charset="0"/>
              </a:rPr>
              <a:t>) </a:t>
            </a:r>
            <a:r>
              <a:rPr lang="en-US" b="0" i="0" dirty="0">
                <a:effectLst/>
                <a:latin typeface="Maiandra GD" panose="020E0502030308020204" pitchFamily="34" charset="0"/>
              </a:rPr>
              <a:t>of John the ripper using any web browser. </a:t>
            </a:r>
            <a:endParaRPr lang="en-PH" u="sng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F2864-9DD5-F732-DE44-F3C2925F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6" y="1518774"/>
            <a:ext cx="10346704" cy="4316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8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1823-9EAE-5106-CD6A-F10CA317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" y="0"/>
            <a:ext cx="11448661" cy="23704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2: 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There are two options available for windows one is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1.9.0-jumbo-1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 64-bit Windows and the other is 1.9.0-jumbo-1 32-bit Windows. Click on the one as per your system configuration. Let’s take the one for the 64-bit operating system. Downloading of the executable file will start shortly. It is a small 21.1 MB file that will hardly take a minute.</a:t>
            </a:r>
            <a:endParaRPr lang="en-PH" dirty="0">
              <a:latin typeface="Maiandra GD" panose="020E0502030308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2EE37-9614-743D-1BD0-56D3547A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2007795"/>
            <a:ext cx="10441148" cy="43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0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9B2-F0FE-53AA-45AB-B63520FC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1181430"/>
            <a:ext cx="10515600" cy="8972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Step 3: </a:t>
            </a:r>
            <a:r>
              <a:rPr lang="en-US" b="0" i="0" dirty="0">
                <a:solidFill>
                  <a:srgbClr val="273239"/>
                </a:solidFill>
                <a:effectLst/>
                <a:latin typeface="Maiandra GD" panose="020E0502030308020204" pitchFamily="34" charset="0"/>
              </a:rPr>
              <a:t>Now check for the zip file in downloads in your system and extract it.</a:t>
            </a:r>
          </a:p>
          <a:p>
            <a:pPr marL="0" indent="0" algn="just">
              <a:buNone/>
            </a:pPr>
            <a:endParaRPr lang="en-US" dirty="0">
              <a:solidFill>
                <a:srgbClr val="273239"/>
              </a:solidFill>
              <a:latin typeface="Maiandra GD" panose="020E0502030308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42120-7924-F361-3434-4B62BEFE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46" y="2171466"/>
            <a:ext cx="3056476" cy="3056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462</Words>
  <Application>Microsoft Office PowerPoint</Application>
  <PresentationFormat>Widescreen</PresentationFormat>
  <Paragraphs>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Maiandra GD</vt:lpstr>
      <vt:lpstr>Wingdings</vt:lpstr>
      <vt:lpstr>Office Theme</vt:lpstr>
      <vt:lpstr>PowerPoint Presentation</vt:lpstr>
      <vt:lpstr>John the Ripper</vt:lpstr>
      <vt:lpstr>PowerPoint Presentation</vt:lpstr>
      <vt:lpstr>Cracking passwords</vt:lpstr>
      <vt:lpstr>PowerPoint Presentation</vt:lpstr>
      <vt:lpstr>How to Install John the Ripper on Windows?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generate a hash?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Jessa Mae Urbana</dc:creator>
  <cp:lastModifiedBy>Suzanne Causapin</cp:lastModifiedBy>
  <cp:revision>54</cp:revision>
  <dcterms:created xsi:type="dcterms:W3CDTF">2023-01-26T11:34:19Z</dcterms:created>
  <dcterms:modified xsi:type="dcterms:W3CDTF">2023-08-30T01:41:06Z</dcterms:modified>
</cp:coreProperties>
</file>