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0"/>
  </p:notes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17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38BA8-589D-4005-B237-23E17B77254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407A2-FF70-4C8B-9C13-A60EA1CE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0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4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en-US" altLang="ko-KR" sz="4000" dirty="0">
                <a:latin typeface="+mj-ea"/>
                <a:ea typeface="+mj-ea"/>
              </a:rPr>
              <a:t>jQuery</a:t>
            </a:r>
            <a:r>
              <a:rPr lang="ko-KR" altLang="en-US" sz="4000" dirty="0">
                <a:latin typeface="+mj-ea"/>
                <a:ea typeface="+mj-ea"/>
              </a:rPr>
              <a:t>기초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jQuery</a:t>
            </a:r>
            <a:r>
              <a:rPr lang="ko-KR" altLang="en-US" sz="2800" b="1" dirty="0">
                <a:latin typeface="+mj-ea"/>
              </a:rPr>
              <a:t>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98E07-EC16-4AEB-B97D-DF2D6ACE72EE}"/>
              </a:ext>
            </a:extLst>
          </p:cNvPr>
          <p:cNvSpPr txBox="1"/>
          <p:nvPr/>
        </p:nvSpPr>
        <p:spPr>
          <a:xfrm>
            <a:off x="992038" y="1049336"/>
            <a:ext cx="9784482" cy="175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클라이언트 측 페이지 제작을 손쉽게 만들어주는 </a:t>
            </a:r>
            <a:r>
              <a:rPr kumimoji="1" lang="ko-KR" altLang="en-US" sz="2000" b="1" dirty="0" err="1"/>
              <a:t>자바크스크립트</a:t>
            </a:r>
            <a:r>
              <a:rPr kumimoji="1" lang="ko-KR" altLang="en-US" sz="2000" b="1" dirty="0"/>
              <a:t> 라이브러리이다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브라우저에서 동작하는 사용하기 쉬운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HTML </a:t>
            </a:r>
            <a:r>
              <a:rPr lang="ko-KR" altLang="en-US" dirty="0"/>
              <a:t>문서 탐색과 조작</a:t>
            </a:r>
            <a:r>
              <a:rPr lang="en-US" altLang="ko-KR" dirty="0"/>
              <a:t>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이벤트 처리</a:t>
            </a:r>
            <a:r>
              <a:rPr lang="en-US" altLang="ko-KR" dirty="0"/>
              <a:t>, </a:t>
            </a:r>
            <a:r>
              <a:rPr lang="ko-KR" altLang="en-US" dirty="0"/>
              <a:t>애니메이션</a:t>
            </a:r>
            <a:r>
              <a:rPr lang="en-US" altLang="ko-KR" dirty="0"/>
              <a:t>, Ajax </a:t>
            </a:r>
            <a:r>
              <a:rPr lang="ko-KR" altLang="en-US" dirty="0"/>
              <a:t>등을 훨씬 더 간단하게 만들어 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함수에 별도의 이름을 붙이면 같은 기능이 필요할 때마다 해당 함수를 실행할 수 있다</a:t>
            </a:r>
            <a:r>
              <a:rPr lang="en-US" altLang="ko-KR" dirty="0"/>
              <a:t>. 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DE15-0FF2-4321-8B32-BCC4339460F0}"/>
              </a:ext>
            </a:extLst>
          </p:cNvPr>
          <p:cNvSpPr txBox="1"/>
          <p:nvPr/>
        </p:nvSpPr>
        <p:spPr>
          <a:xfrm>
            <a:off x="1006836" y="3140968"/>
            <a:ext cx="9769684" cy="30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jQuery</a:t>
            </a:r>
            <a:r>
              <a:rPr kumimoji="1" lang="ko-KR" altLang="en-US" sz="2000" b="1" dirty="0"/>
              <a:t>를 먼저 배우는 목적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jQuery</a:t>
            </a:r>
            <a:r>
              <a:rPr kumimoji="1" lang="ko-KR" altLang="en-US" dirty="0"/>
              <a:t>를 사용하지 않으면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전혀 실무적인 코드가 아닌 재미없는 예제로 구성될 것이다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아울러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자바스크립트로 코드를 짜게 되면 </a:t>
            </a:r>
            <a:r>
              <a:rPr kumimoji="1" lang="ko-KR" altLang="en-US" dirty="0" err="1"/>
              <a:t>코드량만</a:t>
            </a:r>
            <a:r>
              <a:rPr kumimoji="1" lang="ko-KR" altLang="en-US" dirty="0"/>
              <a:t> 늘어나</a:t>
            </a:r>
            <a:r>
              <a:rPr kumimoji="1" lang="en-US" altLang="ko-KR" dirty="0"/>
              <a:t> </a:t>
            </a:r>
            <a:r>
              <a:rPr kumimoji="1" lang="ko-KR" altLang="en-US" dirty="0"/>
              <a:t>특정 기능이나 문법을 배우는데 집중이 어렵다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가장 큰 이유는 바로 웹 프로그래밍에서 </a:t>
            </a:r>
            <a:r>
              <a:rPr kumimoji="1" lang="en-US" altLang="ko-KR" dirty="0">
                <a:solidFill>
                  <a:srgbClr val="FF0000"/>
                </a:solidFill>
              </a:rPr>
              <a:t>jQuery</a:t>
            </a:r>
            <a:r>
              <a:rPr kumimoji="1" lang="ko-KR" altLang="en-US" dirty="0">
                <a:solidFill>
                  <a:srgbClr val="FF0000"/>
                </a:solidFill>
              </a:rPr>
              <a:t>는 거의 표준 아닌 표준 라이브러리이기에 좀 더 빨리 익숙하게 하기 위함이다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일단</a:t>
            </a:r>
            <a:r>
              <a:rPr kumimoji="1" lang="en-US" altLang="ko-KR" dirty="0"/>
              <a:t>, jQuery</a:t>
            </a:r>
            <a:r>
              <a:rPr kumimoji="1" lang="ko-KR" altLang="en-US" dirty="0"/>
              <a:t>구문을 읽고 해석할 정도만 배울 것이고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디테일한 내용은 중급부분에서 다룬다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jQuery</a:t>
            </a:r>
            <a:r>
              <a:rPr lang="ko-KR" altLang="en-US" sz="2800" b="1" dirty="0">
                <a:latin typeface="+mj-ea"/>
              </a:rPr>
              <a:t>를 사용하는 이유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1052736"/>
            <a:ext cx="10515600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아래 코드는 왜 </a:t>
            </a:r>
            <a:r>
              <a:rPr lang="en-US" altLang="ko-KR" b="1" dirty="0">
                <a:latin typeface="+mj-ea"/>
              </a:rPr>
              <a:t>jQuery</a:t>
            </a:r>
            <a:r>
              <a:rPr lang="ko-KR" altLang="en-US" b="1" dirty="0">
                <a:latin typeface="+mj-ea"/>
              </a:rPr>
              <a:t>를 사용해야 되는지를 보여주는 예제이다</a:t>
            </a:r>
            <a:r>
              <a:rPr lang="en-US" altLang="ko-KR" b="1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스크립트를 이용해 문서에서 </a:t>
            </a:r>
            <a:r>
              <a:rPr lang="en-US" altLang="ko-KR" dirty="0"/>
              <a:t>#menu2</a:t>
            </a:r>
            <a:r>
              <a:rPr lang="ko-KR" altLang="en-US" dirty="0"/>
              <a:t>의 </a:t>
            </a:r>
            <a:r>
              <a:rPr lang="en-US" altLang="ko-KR" dirty="0"/>
              <a:t>li </a:t>
            </a:r>
            <a:r>
              <a:rPr lang="ko-KR" altLang="en-US" dirty="0"/>
              <a:t>태그 글자색을 모두 빨간색으로  변경하고 싶다면 어떻게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해야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41EB32-2CBB-41D1-9239-FC7159B3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3" y="2504471"/>
            <a:ext cx="3008434" cy="35168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EEAEFD-6E85-4E1C-B155-080D61BF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504471"/>
            <a:ext cx="4830688" cy="18684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0A71F4-8D8B-4653-B5BB-C343DF64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1" y="4749800"/>
            <a:ext cx="4830688" cy="1203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15AFD-E1CF-4EDD-86C3-31437663B461}"/>
              </a:ext>
            </a:extLst>
          </p:cNvPr>
          <p:cNvSpPr txBox="1"/>
          <p:nvPr/>
        </p:nvSpPr>
        <p:spPr>
          <a:xfrm>
            <a:off x="1615602" y="60212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[HTML</a:t>
            </a:r>
            <a:r>
              <a:rPr lang="ko-KR" altLang="en-US" dirty="0"/>
              <a:t>코드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7D859-D57F-482C-B0EE-E082FA5F35A4}"/>
              </a:ext>
            </a:extLst>
          </p:cNvPr>
          <p:cNvSpPr txBox="1"/>
          <p:nvPr/>
        </p:nvSpPr>
        <p:spPr>
          <a:xfrm>
            <a:off x="6168008" y="434909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자바스크립트 코드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6D99B-A511-4DB6-83D5-9D62D1A4F32B}"/>
              </a:ext>
            </a:extLst>
          </p:cNvPr>
          <p:cNvSpPr txBox="1"/>
          <p:nvPr/>
        </p:nvSpPr>
        <p:spPr>
          <a:xfrm>
            <a:off x="6600056" y="5952821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[jQuery</a:t>
            </a:r>
            <a:r>
              <a:rPr lang="ko-KR" altLang="en-US" dirty="0"/>
              <a:t>코드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jQuery</a:t>
            </a:r>
            <a:r>
              <a:rPr lang="ko-KR" altLang="en-US" sz="2800" b="1" dirty="0">
                <a:latin typeface="+mj-ea"/>
              </a:rPr>
              <a:t> 사용법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2961-C123-42D8-9A61-FE6B14571312}"/>
              </a:ext>
            </a:extLst>
          </p:cNvPr>
          <p:cNvSpPr txBox="1"/>
          <p:nvPr/>
        </p:nvSpPr>
        <p:spPr>
          <a:xfrm>
            <a:off x="999334" y="1052736"/>
            <a:ext cx="10210004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jQuery </a:t>
            </a:r>
            <a:r>
              <a:rPr lang="ko-KR" altLang="en-US" sz="2000" b="1" dirty="0">
                <a:latin typeface="+mj-ea"/>
              </a:rPr>
              <a:t>기능이 있는 라이브러리 파일을 연결해야 함</a:t>
            </a:r>
            <a:r>
              <a:rPr lang="en-US" altLang="ko-KR" sz="2000" b="1" dirty="0"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lib</a:t>
            </a:r>
            <a:r>
              <a:rPr lang="ko-KR" altLang="en-US" dirty="0"/>
              <a:t>폴더를 만들고 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https://jquery.com/download/</a:t>
            </a:r>
            <a:r>
              <a:rPr lang="ko-KR" altLang="en-US" dirty="0"/>
              <a:t>에서 다운로드한 파일을 아래와 같이 연결한다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BCE89A-023F-456C-9361-2A746034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56" y="2060848"/>
            <a:ext cx="7353300" cy="352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59161A-D8D4-458B-B196-DB98EB226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54" y="2492599"/>
            <a:ext cx="10151088" cy="40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jQuery</a:t>
            </a:r>
            <a:r>
              <a:rPr lang="ko-KR" altLang="en-US" sz="2800" b="1" dirty="0">
                <a:latin typeface="+mj-ea"/>
              </a:rPr>
              <a:t> 사용법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469C4-7510-4EEC-A920-0D0BD48FC3C4}"/>
              </a:ext>
            </a:extLst>
          </p:cNvPr>
          <p:cNvSpPr txBox="1"/>
          <p:nvPr/>
        </p:nvSpPr>
        <p:spPr>
          <a:xfrm>
            <a:off x="999334" y="1052736"/>
            <a:ext cx="10210004" cy="521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jQuery</a:t>
            </a:r>
            <a:r>
              <a:rPr lang="ko-KR" altLang="en-US" sz="2000" b="1" dirty="0">
                <a:latin typeface="+mj-ea"/>
              </a:rPr>
              <a:t>를 이용한 노드</a:t>
            </a:r>
            <a:r>
              <a:rPr lang="en-US" altLang="ko-KR" sz="2000" b="1" dirty="0">
                <a:latin typeface="+mj-ea"/>
              </a:rPr>
              <a:t>(</a:t>
            </a:r>
            <a:r>
              <a:rPr lang="ko-KR" altLang="en-US" sz="2000" b="1" dirty="0">
                <a:latin typeface="+mj-ea"/>
              </a:rPr>
              <a:t>웹 요소</a:t>
            </a:r>
            <a:r>
              <a:rPr lang="en-US" altLang="ko-KR" sz="2000" b="1" dirty="0">
                <a:latin typeface="+mj-ea"/>
              </a:rPr>
              <a:t>) </a:t>
            </a:r>
            <a:r>
              <a:rPr lang="ko-KR" altLang="en-US" sz="2000" b="1" dirty="0">
                <a:latin typeface="+mj-ea"/>
              </a:rPr>
              <a:t>찾기</a:t>
            </a:r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var $</a:t>
            </a:r>
            <a:r>
              <a:rPr lang="ko-KR" altLang="en-US" dirty="0">
                <a:solidFill>
                  <a:srgbClr val="FF0000"/>
                </a:solidFill>
              </a:rPr>
              <a:t>변수 이름 </a:t>
            </a:r>
            <a:r>
              <a:rPr lang="en-US" altLang="ko-KR" dirty="0">
                <a:solidFill>
                  <a:srgbClr val="FF0000"/>
                </a:solidFill>
              </a:rPr>
              <a:t>= $(“CSS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선택자</a:t>
            </a:r>
            <a:r>
              <a:rPr lang="en-US" altLang="ko-KR" dirty="0">
                <a:solidFill>
                  <a:srgbClr val="FF0000"/>
                </a:solidFill>
              </a:rPr>
              <a:t>”)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가장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기초적인 노드 찾는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$()</a:t>
            </a:r>
            <a:r>
              <a:rPr lang="ko-KR" altLang="en-US" sz="2000" b="1" dirty="0">
                <a:latin typeface="+mj-ea"/>
                <a:ea typeface="+mj-ea"/>
              </a:rPr>
              <a:t>의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정체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  <a:ea typeface="+mj-ea"/>
              </a:rPr>
              <a:t>  - $()</a:t>
            </a:r>
            <a:r>
              <a:rPr lang="ko-KR" altLang="en-US" dirty="0">
                <a:latin typeface="+mj-lt"/>
                <a:ea typeface="+mj-ea"/>
              </a:rPr>
              <a:t>를</a:t>
            </a:r>
            <a:r>
              <a:rPr lang="en-US" altLang="ko-KR" dirty="0">
                <a:latin typeface="+mj-lt"/>
                <a:ea typeface="+mj-ea"/>
              </a:rPr>
              <a:t> jQuery</a:t>
            </a:r>
            <a:r>
              <a:rPr lang="ko-KR" altLang="en-US" dirty="0">
                <a:latin typeface="+mj-lt"/>
                <a:ea typeface="+mj-ea"/>
              </a:rPr>
              <a:t>라고 생각하시는 초보자도 있지만</a:t>
            </a:r>
            <a:r>
              <a:rPr lang="en-US" altLang="ko-KR" dirty="0">
                <a:latin typeface="+mj-lt"/>
                <a:ea typeface="+mj-ea"/>
              </a:rPr>
              <a:t>, </a:t>
            </a:r>
            <a:r>
              <a:rPr lang="ko-KR" altLang="en-US" dirty="0">
                <a:latin typeface="+mj-lt"/>
                <a:ea typeface="+mj-ea"/>
              </a:rPr>
              <a:t>사실 </a:t>
            </a:r>
            <a:r>
              <a:rPr lang="en-US" altLang="ko-KR" dirty="0">
                <a:latin typeface="+mj-lt"/>
                <a:ea typeface="+mj-ea"/>
              </a:rPr>
              <a:t>$()</a:t>
            </a:r>
            <a:r>
              <a:rPr lang="ko-KR" altLang="en-US" dirty="0">
                <a:latin typeface="+mj-lt"/>
                <a:ea typeface="+mj-ea"/>
              </a:rPr>
              <a:t>은</a:t>
            </a:r>
            <a:r>
              <a:rPr lang="en-US" altLang="ko-KR" dirty="0">
                <a:latin typeface="+mj-lt"/>
                <a:ea typeface="+mj-ea"/>
              </a:rPr>
              <a:t> </a:t>
            </a:r>
            <a:r>
              <a:rPr lang="ko-KR" altLang="en-US" dirty="0">
                <a:latin typeface="+mj-lt"/>
                <a:ea typeface="+mj-ea"/>
              </a:rPr>
              <a:t>그냥 함수를 호출하는 것</a:t>
            </a:r>
            <a:r>
              <a:rPr lang="en-US" altLang="ko-KR" dirty="0">
                <a:latin typeface="+mj-lt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함수 이름이 </a:t>
            </a:r>
            <a:r>
              <a:rPr lang="en-US" altLang="ko-KR" dirty="0"/>
              <a:t>$()</a:t>
            </a:r>
            <a:r>
              <a:rPr lang="ko-KR" altLang="en-US" dirty="0"/>
              <a:t>인 함수를 호출하는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 $()</a:t>
            </a:r>
            <a:r>
              <a:rPr lang="ko-KR" altLang="en-US" dirty="0"/>
              <a:t>함수의 역할은 선택자에 해당하는 노드를 찾아주는 역할을 함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</a:rPr>
              <a:t> </a:t>
            </a:r>
            <a:r>
              <a:rPr lang="ko-KR" altLang="en-US" sz="2000" b="1" dirty="0" err="1">
                <a:latin typeface="+mj-ea"/>
              </a:rPr>
              <a:t>선택자</a:t>
            </a:r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말 그대로 </a:t>
            </a:r>
            <a:r>
              <a:rPr lang="en-US" altLang="ko-KR" dirty="0"/>
              <a:t>CSS</a:t>
            </a:r>
            <a:r>
              <a:rPr lang="ko-KR" altLang="en-US" dirty="0"/>
              <a:t>의 선택자를 의미한다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찾고 싶은 선택자를 만들어 </a:t>
            </a:r>
            <a:r>
              <a:rPr lang="en-US" altLang="ko-KR" dirty="0"/>
              <a:t> $()</a:t>
            </a:r>
            <a:r>
              <a:rPr lang="ko-KR" altLang="en-US" dirty="0"/>
              <a:t>함수에</a:t>
            </a:r>
            <a:r>
              <a:rPr lang="en-US" altLang="ko-KR" dirty="0"/>
              <a:t> </a:t>
            </a:r>
            <a:r>
              <a:rPr lang="ko-KR" altLang="en-US" dirty="0"/>
              <a:t>매개변수 값으로 넣어주면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var</a:t>
            </a:r>
            <a:r>
              <a:rPr lang="ko-KR" altLang="en-US" sz="2000" b="1" dirty="0">
                <a:latin typeface="+mj-ea"/>
              </a:rPr>
              <a:t> </a:t>
            </a:r>
            <a:r>
              <a:rPr lang="en-US" altLang="ko-KR" sz="2000" b="1" dirty="0">
                <a:latin typeface="+mj-ea"/>
              </a:rPr>
              <a:t>$</a:t>
            </a:r>
            <a:r>
              <a:rPr lang="ko-KR" altLang="en-US" sz="2000" b="1" dirty="0">
                <a:latin typeface="+mj-ea"/>
              </a:rPr>
              <a:t>변수 이름</a:t>
            </a:r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- $()</a:t>
            </a:r>
            <a:r>
              <a:rPr lang="ko-KR" altLang="en-US" dirty="0"/>
              <a:t>함수에서 </a:t>
            </a:r>
            <a:r>
              <a:rPr lang="ko-KR" altLang="en-US" dirty="0" err="1"/>
              <a:t>리턴해주는</a:t>
            </a:r>
            <a:r>
              <a:rPr lang="ko-KR" altLang="en-US" dirty="0"/>
              <a:t> 값을 저장하기 위해서 만든 변수일 뿐이다</a:t>
            </a:r>
            <a:r>
              <a:rPr lang="en-US" altLang="ko-KR" dirty="0"/>
              <a:t>.</a:t>
            </a:r>
            <a:r>
              <a:rPr lang="ko-KR" altLang="en-US" dirty="0"/>
              <a:t>앞에 </a:t>
            </a:r>
            <a:r>
              <a:rPr lang="en-US" altLang="ko-KR" dirty="0"/>
              <a:t>$</a:t>
            </a:r>
            <a:r>
              <a:rPr lang="ko-KR" altLang="en-US" dirty="0"/>
              <a:t>를 </a:t>
            </a:r>
            <a:r>
              <a:rPr lang="ko-KR" altLang="en-US" dirty="0" err="1"/>
              <a:t>붙이</a:t>
            </a:r>
            <a:r>
              <a:rPr lang="ko-KR" altLang="en-US" dirty="0"/>
              <a:t> 이유는 </a:t>
            </a:r>
            <a:r>
              <a:rPr lang="en-US" altLang="ko-KR" dirty="0"/>
              <a:t>jQuery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기능이</a:t>
            </a:r>
            <a:r>
              <a:rPr lang="en-US" altLang="ko-KR" dirty="0"/>
              <a:t> </a:t>
            </a:r>
            <a:r>
              <a:rPr lang="ko-KR" altLang="en-US" dirty="0"/>
              <a:t>들어있는 변수를 표현하기 위함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4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jQuery</a:t>
            </a:r>
            <a:r>
              <a:rPr lang="ko-KR" altLang="en-US" sz="2800" b="1" dirty="0">
                <a:latin typeface="+mj-ea"/>
              </a:rPr>
              <a:t>와 </a:t>
            </a:r>
            <a:r>
              <a:rPr lang="en-US" altLang="ko-KR" sz="2800" b="1" dirty="0">
                <a:latin typeface="+mj-ea"/>
              </a:rPr>
              <a:t>CSS</a:t>
            </a:r>
            <a:r>
              <a:rPr lang="ko-KR" altLang="en-US" sz="2800" b="1" dirty="0">
                <a:latin typeface="+mj-ea"/>
              </a:rPr>
              <a:t>와의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FA347-43B1-4260-B2F8-F460212C7FBE}"/>
              </a:ext>
            </a:extLst>
          </p:cNvPr>
          <p:cNvSpPr txBox="1"/>
          <p:nvPr/>
        </p:nvSpPr>
        <p:spPr>
          <a:xfrm>
            <a:off x="991832" y="1052736"/>
            <a:ext cx="9894063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CSS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ko-KR" altLang="en-US" sz="2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선택자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기능으로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jQuery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기능이 각광을 </a:t>
            </a:r>
            <a:r>
              <a:rPr kumimoji="1" lang="ko-KR" altLang="en-US" sz="2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받을만큼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연관성이 높다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CSS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선택자</a:t>
            </a:r>
            <a:r>
              <a:rPr lang="ko-KR" altLang="en-US" dirty="0">
                <a:solidFill>
                  <a:srgbClr val="FF0000"/>
                </a:solidFill>
              </a:rPr>
              <a:t> 기능만 알고 있으면 </a:t>
            </a:r>
            <a:r>
              <a:rPr lang="en-US" altLang="ko-KR" dirty="0">
                <a:solidFill>
                  <a:srgbClr val="FF0000"/>
                </a:solidFill>
              </a:rPr>
              <a:t>jQuery</a:t>
            </a:r>
            <a:r>
              <a:rPr lang="ko-KR" altLang="en-US" dirty="0">
                <a:solidFill>
                  <a:srgbClr val="FF0000"/>
                </a:solidFill>
              </a:rPr>
              <a:t>기능은 어느정도 사용할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0AAC40-0945-414D-8576-9657712A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505680"/>
            <a:ext cx="26670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B2105-2351-4D95-8A26-3AA4DD1BB17F}"/>
              </a:ext>
            </a:extLst>
          </p:cNvPr>
          <p:cNvSpPr txBox="1"/>
          <p:nvPr/>
        </p:nvSpPr>
        <p:spPr>
          <a:xfrm>
            <a:off x="1703512" y="40677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선택자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3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초보자가 알아야 할 </a:t>
            </a:r>
            <a:r>
              <a:rPr lang="en-US" altLang="ko-KR" sz="2800" b="1" dirty="0">
                <a:latin typeface="+mj-ea"/>
              </a:rPr>
              <a:t>jQuery</a:t>
            </a:r>
            <a:r>
              <a:rPr lang="ko-KR" altLang="en-US" sz="2800" b="1" dirty="0">
                <a:latin typeface="+mj-ea"/>
              </a:rPr>
              <a:t>핵심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B4830-CCDD-4E04-88EA-C2EC85EBA298}"/>
              </a:ext>
            </a:extLst>
          </p:cNvPr>
          <p:cNvSpPr txBox="1"/>
          <p:nvPr/>
        </p:nvSpPr>
        <p:spPr>
          <a:xfrm>
            <a:off x="999783" y="1052736"/>
            <a:ext cx="9894063" cy="471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(event)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등록</a:t>
            </a:r>
            <a:endParaRPr kumimoji="1"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-US" altLang="ko-KR" dirty="0">
                <a:solidFill>
                  <a:srgbClr val="FF0000"/>
                </a:solidFill>
              </a:rPr>
              <a:t>$</a:t>
            </a:r>
            <a:r>
              <a:rPr lang="ko-KR" altLang="en-US" dirty="0">
                <a:solidFill>
                  <a:srgbClr val="FF0000"/>
                </a:solidFill>
              </a:rPr>
              <a:t>대상</a:t>
            </a:r>
            <a:r>
              <a:rPr lang="en-US" altLang="ko-KR" dirty="0">
                <a:solidFill>
                  <a:srgbClr val="FF0000"/>
                </a:solidFill>
              </a:rPr>
              <a:t>.on(“</a:t>
            </a:r>
            <a:r>
              <a:rPr lang="ko-KR" altLang="en-US" dirty="0">
                <a:solidFill>
                  <a:srgbClr val="FF0000"/>
                </a:solidFill>
              </a:rPr>
              <a:t>이벤트 이름“</a:t>
            </a:r>
            <a:r>
              <a:rPr lang="en-US" altLang="ko-KR" dirty="0">
                <a:solidFill>
                  <a:srgbClr val="FF0000"/>
                </a:solidFill>
              </a:rPr>
              <a:t>, ”</a:t>
            </a:r>
            <a:r>
              <a:rPr lang="ko-KR" altLang="en-US" dirty="0" err="1">
                <a:solidFill>
                  <a:srgbClr val="FF0000"/>
                </a:solidFill>
              </a:rPr>
              <a:t>이벤트리스너</a:t>
            </a:r>
            <a:r>
              <a:rPr lang="ko-KR" altLang="en-US" dirty="0">
                <a:solidFill>
                  <a:srgbClr val="FF0000"/>
                </a:solidFill>
              </a:rPr>
              <a:t>“</a:t>
            </a:r>
            <a:r>
              <a:rPr lang="en-US" altLang="ko-KR" dirty="0">
                <a:solidFill>
                  <a:srgbClr val="FF0000"/>
                </a:solidFill>
              </a:rPr>
              <a:t>);  </a:t>
            </a:r>
            <a:r>
              <a:rPr lang="ko-KR" altLang="en-US" dirty="0">
                <a:solidFill>
                  <a:srgbClr val="FF0000"/>
                </a:solidFill>
              </a:rPr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$</a:t>
            </a:r>
            <a:r>
              <a:rPr lang="ko-KR" altLang="en-US" dirty="0">
                <a:solidFill>
                  <a:srgbClr val="FF0000"/>
                </a:solidFill>
              </a:rPr>
              <a:t>대상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단축이벤트함수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이벤트리스너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스타일 설정하기</a:t>
            </a:r>
            <a:endParaRPr kumimoji="1"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-US" altLang="ko-KR" dirty="0">
                <a:solidFill>
                  <a:srgbClr val="FF0000"/>
                </a:solidFill>
              </a:rPr>
              <a:t>$</a:t>
            </a:r>
            <a:r>
              <a:rPr lang="ko-KR" altLang="en-US" dirty="0">
                <a:solidFill>
                  <a:srgbClr val="FF0000"/>
                </a:solidFill>
              </a:rPr>
              <a:t>대상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css</a:t>
            </a:r>
            <a:r>
              <a:rPr lang="en-US" altLang="ko-KR" dirty="0">
                <a:solidFill>
                  <a:srgbClr val="FF0000"/>
                </a:solidFill>
              </a:rPr>
              <a:t>(“</a:t>
            </a:r>
            <a:r>
              <a:rPr lang="ko-KR" altLang="en-US" dirty="0">
                <a:solidFill>
                  <a:srgbClr val="FF0000"/>
                </a:solidFill>
              </a:rPr>
              <a:t>스타일 이름“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C12BB1-4BCF-4803-9BCA-AB054CC8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4223528" cy="20162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9A7B10-2693-42CF-B42C-7CA87215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941168"/>
            <a:ext cx="6336704" cy="13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416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</vt:lpstr>
      <vt:lpstr>Malgun Gothic</vt:lpstr>
      <vt:lpstr>Arial</vt:lpstr>
      <vt:lpstr>Calibri</vt:lpstr>
      <vt:lpstr>Calibri Light</vt:lpstr>
      <vt:lpstr>027TGp_edu_biz_gr</vt:lpstr>
      <vt:lpstr>PowerPoint 프레젠테이션</vt:lpstr>
      <vt:lpstr>1. jQuery란?</vt:lpstr>
      <vt:lpstr>2. jQuery를 사용하는 이유</vt:lpstr>
      <vt:lpstr>2. jQuery 사용법</vt:lpstr>
      <vt:lpstr>2. jQuery 사용법</vt:lpstr>
      <vt:lpstr>3. jQuery와 CSS와의 관계</vt:lpstr>
      <vt:lpstr>4. 초보자가 알아야 할 jQuery핵심 기능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217</cp:revision>
  <dcterms:created xsi:type="dcterms:W3CDTF">2019-09-27T03:30:23Z</dcterms:created>
  <dcterms:modified xsi:type="dcterms:W3CDTF">2020-09-19T05:34:18Z</dcterms:modified>
</cp:coreProperties>
</file>