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DE316F29-A533-4CCE-869D-E605EFA47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113" b="10617"/>
          <a:stretch/>
        </p:blipFill>
        <p:spPr>
          <a:xfrm>
            <a:off x="-3155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Skills</a:t>
            </a:r>
            <a:endParaRPr lang="zh-TW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Chapter 2.5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CC2A15-4F37-4C14-84AE-47A3B168D88B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Wilson Ren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EFA0-5063-F3CB-E9FD-9C318FE6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Switch Statement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9BB14-9DCA-3A06-8E50-0BCA8F4B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我們可以把</a:t>
            </a:r>
            <a:r>
              <a:rPr lang="zh-TW" altLang="en-US" dirty="0"/>
              <a:t> </a:t>
            </a:r>
            <a:r>
              <a:rPr lang="en-US" dirty="0"/>
              <a:t>long if-</a:t>
            </a:r>
            <a:r>
              <a:rPr lang="en-US" altLang="zh-TW" dirty="0"/>
              <a:t>else if</a:t>
            </a:r>
            <a:r>
              <a:rPr lang="en-US" dirty="0"/>
              <a:t>-else statement </a:t>
            </a:r>
            <a:r>
              <a:rPr lang="en-US" dirty="0" err="1"/>
              <a:t>使用</a:t>
            </a:r>
            <a:r>
              <a:rPr lang="zh-TW" altLang="en-US" dirty="0"/>
              <a:t> </a:t>
            </a:r>
            <a:r>
              <a:rPr lang="en-US" dirty="0"/>
              <a:t>switch statement</a:t>
            </a:r>
            <a:r>
              <a:rPr lang="zh-TW" altLang="en-US" dirty="0"/>
              <a:t> 來做替換。以下為使用</a:t>
            </a:r>
            <a:r>
              <a:rPr lang="en-US" dirty="0"/>
              <a:t>Switch </a:t>
            </a:r>
            <a:r>
              <a:rPr lang="en-US" dirty="0" err="1"/>
              <a:t>Statement的幾個限制</a:t>
            </a:r>
            <a:r>
              <a:rPr lang="en-US" dirty="0"/>
              <a:t>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只能用來比較一個variable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只能用於</a:t>
            </a:r>
            <a:r>
              <a:rPr lang="en-US" dirty="0"/>
              <a:t>==, </a:t>
            </a:r>
            <a:r>
              <a:rPr lang="en-US" dirty="0" err="1"/>
              <a:t>其餘的</a:t>
            </a:r>
            <a:r>
              <a:rPr lang="en-US" dirty="0"/>
              <a:t> &lt;, &gt;, </a:t>
            </a:r>
            <a:r>
              <a:rPr lang="en-US" altLang="zh-TW" dirty="0"/>
              <a:t>&gt;=,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皆不支援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只能用在</a:t>
            </a:r>
            <a:r>
              <a:rPr lang="en-US" altLang="zh-TW" dirty="0" err="1"/>
              <a:t>int</a:t>
            </a:r>
            <a:r>
              <a:rPr lang="en-US" dirty="0"/>
              <a:t>, chars, Strings, or </a:t>
            </a:r>
            <a:r>
              <a:rPr lang="en-US" dirty="0" err="1"/>
              <a:t>enums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&amp;&amp; is not allowed, but || is okay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has a feature called “fall through”, which can be prevented by using “break”.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62556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A7F2-D2C3-C62C-2A14-FF72E575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Exceptions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9F5DE-81C0-B525-C551-783F5F41C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NullPointerException是指</a:t>
            </a:r>
            <a:r>
              <a:rPr lang="en-US" dirty="0"/>
              <a:t>，</a:t>
            </a:r>
            <a:r>
              <a:rPr lang="ja-JP" altLang="en-US"/>
              <a:t>當我們嘗試訪問尚未</a:t>
            </a:r>
            <a:r>
              <a:rPr lang="en-US" altLang="zh-TW" dirty="0"/>
              <a:t>instantiation</a:t>
            </a:r>
            <a:r>
              <a:rPr lang="ja-JP" altLang="en-US"/>
              <a:t>的</a:t>
            </a:r>
            <a:r>
              <a:rPr lang="en-US" altLang="zh-TW" dirty="0"/>
              <a:t>object</a:t>
            </a:r>
            <a:r>
              <a:rPr lang="ja-JP" altLang="en-US"/>
              <a:t>上的</a:t>
            </a:r>
            <a:r>
              <a:rPr lang="en-US" altLang="zh-TW" dirty="0" err="1"/>
              <a:t>fileds</a:t>
            </a:r>
            <a:r>
              <a:rPr lang="ja-JP" altLang="en-US"/>
              <a:t>或</a:t>
            </a:r>
            <a:r>
              <a:rPr lang="en-US" altLang="zh-TW" dirty="0"/>
              <a:t>invoke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ja-JP" altLang="en-US"/>
              <a:t>時，會發生的錯誤情況。</a:t>
            </a:r>
            <a:endParaRPr lang="en-US" altLang="ja-JP" dirty="0"/>
          </a:p>
          <a:p>
            <a:r>
              <a:rPr lang="en-US" dirty="0" err="1"/>
              <a:t>ConcurrentModification</a:t>
            </a:r>
            <a:r>
              <a:rPr lang="zh-TW" altLang="en-US" dirty="0"/>
              <a:t> </a:t>
            </a:r>
            <a:r>
              <a:rPr lang="en-US" altLang="zh-TW" dirty="0"/>
              <a:t>Error</a:t>
            </a:r>
            <a:r>
              <a:rPr lang="zh-TW" altLang="en-US" dirty="0"/>
              <a:t>是指，</a:t>
            </a:r>
            <a:r>
              <a:rPr lang="ja-JP" altLang="en-US"/>
              <a:t>當一個</a:t>
            </a:r>
            <a:r>
              <a:rPr lang="en-US" altLang="zh-TW" dirty="0"/>
              <a:t>object</a:t>
            </a:r>
            <a:r>
              <a:rPr lang="ja-JP" altLang="en-US"/>
              <a:t>在不允許的情況下嘗試被同時修改時，會發生的錯誤情況。</a:t>
            </a:r>
            <a:endParaRPr lang="en-US" altLang="ja-JP" dirty="0"/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3299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819A-FDB5-8383-1E34-C7FECFE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r>
              <a:rPr lang="zh-TW" altLang="en-US" dirty="0"/>
              <a:t> </a:t>
            </a:r>
            <a:r>
              <a:rPr lang="en-US" altLang="zh-TW" dirty="0"/>
              <a:t>Leak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1149-AD28-72D0-1541-7EAFBF09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內存洩漏</a:t>
            </a:r>
            <a:r>
              <a:rPr lang="en-US" altLang="zh-TW" dirty="0"/>
              <a:t>(</a:t>
            </a:r>
            <a:r>
              <a:rPr lang="en-US" dirty="0"/>
              <a:t>Memory</a:t>
            </a:r>
            <a:r>
              <a:rPr lang="zh-TW" altLang="en-US" dirty="0"/>
              <a:t> </a:t>
            </a:r>
            <a:r>
              <a:rPr lang="en-US" altLang="zh-TW" dirty="0"/>
              <a:t>Leak)</a:t>
            </a:r>
            <a:r>
              <a:rPr lang="zh-TW" altLang="en-US" dirty="0"/>
              <a:t>是指，</a:t>
            </a:r>
            <a:r>
              <a:rPr lang="ja-JP" altLang="en-US"/>
              <a:t>當一個</a:t>
            </a:r>
            <a:r>
              <a:rPr lang="en-US" altLang="zh-TW" dirty="0"/>
              <a:t>program</a:t>
            </a:r>
            <a:r>
              <a:rPr lang="ja-JP" altLang="en-US"/>
              <a:t>導致內存變得不可訪問時，該內存“洩漏”出我們可控制的池</a:t>
            </a:r>
            <a:r>
              <a:rPr lang="en-US" altLang="zh-TW" dirty="0"/>
              <a:t>(</a:t>
            </a:r>
            <a:r>
              <a:rPr lang="zh-TW" altLang="en-US" dirty="0"/>
              <a:t>範圍</a:t>
            </a:r>
            <a:r>
              <a:rPr lang="en-US" altLang="zh-TW" dirty="0"/>
              <a:t>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於小程式，不處理</a:t>
            </a:r>
            <a:r>
              <a:rPr lang="en-US" dirty="0"/>
              <a:t>Memory</a:t>
            </a:r>
            <a:r>
              <a:rPr lang="zh-TW" altLang="en-US" dirty="0"/>
              <a:t> </a:t>
            </a:r>
            <a:r>
              <a:rPr lang="en-US" altLang="zh-TW" dirty="0"/>
              <a:t>Leak</a:t>
            </a:r>
            <a:r>
              <a:rPr lang="ja-JP" altLang="en-US"/>
              <a:t>不會有差別。 對於大型程式而言，會有非常大的影響。例如 </a:t>
            </a:r>
            <a:r>
              <a:rPr lang="en-US" dirty="0"/>
              <a:t>Web </a:t>
            </a:r>
            <a:r>
              <a:rPr lang="ja-JP" altLang="en-US"/>
              <a:t>服務器，每天有數萬或數十萬個請求來。 幾週後，可能有數千萬個</a:t>
            </a:r>
            <a:r>
              <a:rPr lang="en-US" altLang="zh-TW" dirty="0"/>
              <a:t>objects</a:t>
            </a:r>
            <a:r>
              <a:rPr lang="ja-JP" altLang="en-US"/>
              <a:t>存儲在 </a:t>
            </a:r>
            <a:r>
              <a:rPr lang="en-US" dirty="0"/>
              <a:t>RAM </a:t>
            </a:r>
            <a:r>
              <a:rPr lang="ja-JP" altLang="en-US"/>
              <a:t>中，但沒有任何用處，只會佔用記憶體。</a:t>
            </a:r>
          </a:p>
          <a:p>
            <a:r>
              <a:rPr lang="en-US" dirty="0"/>
              <a:t>Java</a:t>
            </a:r>
            <a:r>
              <a:rPr lang="ja-JP" altLang="en-US"/>
              <a:t>如何處理</a:t>
            </a:r>
            <a:r>
              <a:rPr lang="en-US" dirty="0"/>
              <a:t>Memory</a:t>
            </a:r>
            <a:r>
              <a:rPr lang="zh-TW" altLang="en-US" dirty="0"/>
              <a:t> </a:t>
            </a:r>
            <a:r>
              <a:rPr lang="en-US" altLang="zh-TW" dirty="0"/>
              <a:t>Leak</a:t>
            </a:r>
            <a:r>
              <a:rPr lang="ja-JP" altLang="en-US"/>
              <a:t>？ </a:t>
            </a:r>
            <a:r>
              <a:rPr lang="en-US" dirty="0"/>
              <a:t>JVM </a:t>
            </a:r>
            <a:r>
              <a:rPr lang="ja-JP" altLang="en-US"/>
              <a:t>中預裝了一個名為“</a:t>
            </a:r>
            <a:r>
              <a:rPr lang="en-US" dirty="0"/>
              <a:t>Garbage Collector”</a:t>
            </a:r>
            <a:r>
              <a:rPr lang="ja-JP" altLang="en-US"/>
              <a:t>的程式，用於檢查</a:t>
            </a:r>
            <a:r>
              <a:rPr lang="en-US" altLang="zh-TW" dirty="0"/>
              <a:t>objects</a:t>
            </a:r>
            <a:r>
              <a:rPr lang="ja-JP" altLang="en-US"/>
              <a:t>是否沒有指向它的</a:t>
            </a:r>
            <a:r>
              <a:rPr lang="en-US" altLang="zh-TW" dirty="0"/>
              <a:t>reference</a:t>
            </a:r>
            <a:r>
              <a:rPr lang="ja-JP" altLang="en-US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73698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10F8-FD29-6428-0303-5F0EA5DD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in</a:t>
            </a:r>
            <a:r>
              <a:rPr lang="zh-TW" altLang="en-US" dirty="0"/>
              <a:t> </a:t>
            </a:r>
            <a:r>
              <a:rPr lang="en-US" altLang="zh-TW" dirty="0"/>
              <a:t>JVM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E86B-747F-111D-06CE-EB407448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概念整理</a:t>
            </a:r>
            <a:r>
              <a:rPr lang="en-US" dirty="0"/>
              <a:t>：</a:t>
            </a:r>
          </a:p>
          <a:p>
            <a:r>
              <a:rPr lang="en-US" dirty="0"/>
              <a:t>1. Memory leaks are when our program no longer needs objects that it previously instantiated.</a:t>
            </a:r>
          </a:p>
          <a:p>
            <a:r>
              <a:rPr lang="en-US" dirty="0"/>
              <a:t>2. In C++, this can cause problems for long-running programs.</a:t>
            </a:r>
          </a:p>
          <a:p>
            <a:r>
              <a:rPr lang="en-US" dirty="0"/>
              <a:t>3. Java </a:t>
            </a:r>
            <a:r>
              <a:rPr lang="en-US" dirty="0" err="1"/>
              <a:t>gc</a:t>
            </a:r>
            <a:r>
              <a:rPr lang="en-US" dirty="0"/>
              <a:t> automatically cleans up unused objects and recycles the memory for other programs to use.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8610729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10302</TotalTime>
  <Words>321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Times New Roman</vt:lpstr>
      <vt:lpstr>RetrospectVTI</vt:lpstr>
      <vt:lpstr>Java Skills</vt:lpstr>
      <vt:lpstr>Switch Statement</vt:lpstr>
      <vt:lpstr>Common Exceptions</vt:lpstr>
      <vt:lpstr>Memory Leak</vt:lpstr>
      <vt:lpstr>Garbage Collection in JVM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Yu-Hsien Jen</cp:lastModifiedBy>
  <cp:revision>1545</cp:revision>
  <dcterms:created xsi:type="dcterms:W3CDTF">2021-02-23T11:38:50Z</dcterms:created>
  <dcterms:modified xsi:type="dcterms:W3CDTF">2022-05-25T06:59:23Z</dcterms:modified>
</cp:coreProperties>
</file>