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0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1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2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3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4.xml" ContentType="application/vnd.openxmlformats-officedocument.them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heme/theme15.xml" ContentType="application/vnd.openxmlformats-officedocument.theme+xml"/>
  <Override PartName="/ppt/theme/theme1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69" r:id="rId2"/>
    <p:sldMasterId id="2147483678" r:id="rId3"/>
    <p:sldMasterId id="2147483687" r:id="rId4"/>
    <p:sldMasterId id="2147483696" r:id="rId5"/>
    <p:sldMasterId id="2147483717" r:id="rId6"/>
    <p:sldMasterId id="2147483726" r:id="rId7"/>
    <p:sldMasterId id="2147483735" r:id="rId8"/>
    <p:sldMasterId id="2147483744" r:id="rId9"/>
    <p:sldMasterId id="2147483753" r:id="rId10"/>
    <p:sldMasterId id="2147483762" r:id="rId11"/>
    <p:sldMasterId id="2147483765" r:id="rId12"/>
    <p:sldMasterId id="2147483784" r:id="rId13"/>
    <p:sldMasterId id="2147483793" r:id="rId14"/>
  </p:sldMasterIdLst>
  <p:notesMasterIdLst>
    <p:notesMasterId r:id="rId22"/>
  </p:notesMasterIdLst>
  <p:handoutMasterIdLst>
    <p:handoutMasterId r:id="rId23"/>
  </p:handoutMasterIdLst>
  <p:sldIdLst>
    <p:sldId id="427" r:id="rId15"/>
    <p:sldId id="405" r:id="rId16"/>
    <p:sldId id="429" r:id="rId17"/>
    <p:sldId id="430" r:id="rId18"/>
    <p:sldId id="431" r:id="rId19"/>
    <p:sldId id="435" r:id="rId20"/>
    <p:sldId id="434" r:id="rId21"/>
  </p:sldIdLst>
  <p:sldSz cx="9144000" cy="6858000" type="screen4x3"/>
  <p:notesSz cx="6797675" cy="9928225"/>
  <p:custDataLst>
    <p:tags r:id="rId24"/>
  </p:custDataLst>
  <p:defaultTextStyle>
    <a:defPPr>
      <a:defRPr lang="zh-TW"/>
    </a:defPPr>
    <a:lvl1pPr marL="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43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860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29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725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216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8594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5027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1461" algn="l" defTabSz="912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  <a:srgbClr val="00823B"/>
    <a:srgbClr val="FCF600"/>
    <a:srgbClr val="009999"/>
    <a:srgbClr val="4D9A81"/>
    <a:srgbClr val="72BFC5"/>
    <a:srgbClr val="3C8C93"/>
    <a:srgbClr val="88966C"/>
    <a:srgbClr val="99CCFF"/>
    <a:srgbClr val="EC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89952" autoAdjust="0"/>
  </p:normalViewPr>
  <p:slideViewPr>
    <p:cSldViewPr>
      <p:cViewPr varScale="1">
        <p:scale>
          <a:sx n="110" d="100"/>
          <a:sy n="110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notesViewPr>
    <p:cSldViewPr>
      <p:cViewPr varScale="1">
        <p:scale>
          <a:sx n="54" d="100"/>
          <a:sy n="54" d="100"/>
        </p:scale>
        <p:origin x="249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6EF17-0AB0-416F-AA6A-3C5C18A16AEB}" type="doc">
      <dgm:prSet loTypeId="urn:microsoft.com/office/officeart/2005/8/layout/h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5EA6E817-98D2-4EDE-A51C-8847C2B41A76}">
      <dgm:prSet phldrT="[文字]"/>
      <dgm:spPr/>
      <dgm:t>
        <a:bodyPr/>
        <a:lstStyle/>
        <a:p>
          <a:r>
            <a:rPr lang="zh-TW" altLang="en-US" dirty="0"/>
            <a:t>優點</a:t>
          </a:r>
        </a:p>
      </dgm:t>
    </dgm:pt>
    <dgm:pt modelId="{3C6F3A8F-77D2-493E-A6E0-54C3E24C102F}" type="parTrans" cxnId="{42356D63-BA96-45C5-9470-9CA5F0720B20}">
      <dgm:prSet/>
      <dgm:spPr/>
      <dgm:t>
        <a:bodyPr/>
        <a:lstStyle/>
        <a:p>
          <a:endParaRPr lang="zh-TW" altLang="en-US"/>
        </a:p>
      </dgm:t>
    </dgm:pt>
    <dgm:pt modelId="{3D3AC991-BC42-4BF6-BC2D-2C2976A281CE}" type="sibTrans" cxnId="{42356D63-BA96-45C5-9470-9CA5F0720B20}">
      <dgm:prSet/>
      <dgm:spPr/>
      <dgm:t>
        <a:bodyPr/>
        <a:lstStyle/>
        <a:p>
          <a:endParaRPr lang="zh-TW" altLang="en-US"/>
        </a:p>
      </dgm:t>
    </dgm:pt>
    <dgm:pt modelId="{26491092-66E4-43FF-8904-952C531D403E}">
      <dgm:prSet phldrT="[文字]"/>
      <dgm:spPr/>
      <dgm:t>
        <a:bodyPr/>
        <a:lstStyle/>
        <a:p>
          <a:r>
            <a:rPr lang="zh-TW" altLang="en-US" dirty="0"/>
            <a:t>善於傾聽</a:t>
          </a:r>
        </a:p>
      </dgm:t>
    </dgm:pt>
    <dgm:pt modelId="{115A5BC7-DF46-4799-A9A2-106218B73034}" type="parTrans" cxnId="{1D308377-9D46-4AA0-AF3E-619133F659B7}">
      <dgm:prSet/>
      <dgm:spPr/>
      <dgm:t>
        <a:bodyPr/>
        <a:lstStyle/>
        <a:p>
          <a:endParaRPr lang="zh-TW" altLang="en-US"/>
        </a:p>
      </dgm:t>
    </dgm:pt>
    <dgm:pt modelId="{DEB504EF-DA26-4362-8780-5E32409CFC5B}" type="sibTrans" cxnId="{1D308377-9D46-4AA0-AF3E-619133F659B7}">
      <dgm:prSet/>
      <dgm:spPr/>
      <dgm:t>
        <a:bodyPr/>
        <a:lstStyle/>
        <a:p>
          <a:endParaRPr lang="zh-TW" altLang="en-US"/>
        </a:p>
      </dgm:t>
    </dgm:pt>
    <dgm:pt modelId="{1E38D21E-1254-493B-B221-0DC368234637}">
      <dgm:prSet phldrT="[文字]"/>
      <dgm:spPr/>
      <dgm:t>
        <a:bodyPr/>
        <a:lstStyle/>
        <a:p>
          <a:r>
            <a:rPr lang="zh-TW" altLang="en-US" dirty="0"/>
            <a:t>隨和</a:t>
          </a:r>
        </a:p>
      </dgm:t>
    </dgm:pt>
    <dgm:pt modelId="{8681A8B1-A123-42E2-ABE6-105B21930896}" type="parTrans" cxnId="{C1DAD946-638F-4BE9-8D9B-4CE358A07A9C}">
      <dgm:prSet/>
      <dgm:spPr/>
      <dgm:t>
        <a:bodyPr/>
        <a:lstStyle/>
        <a:p>
          <a:endParaRPr lang="zh-TW" altLang="en-US"/>
        </a:p>
      </dgm:t>
    </dgm:pt>
    <dgm:pt modelId="{44DCA347-02EC-463C-B755-674736A24028}" type="sibTrans" cxnId="{C1DAD946-638F-4BE9-8D9B-4CE358A07A9C}">
      <dgm:prSet/>
      <dgm:spPr/>
      <dgm:t>
        <a:bodyPr/>
        <a:lstStyle/>
        <a:p>
          <a:endParaRPr lang="zh-TW" altLang="en-US"/>
        </a:p>
      </dgm:t>
    </dgm:pt>
    <dgm:pt modelId="{762AE665-FE3B-4267-AC62-387AB43A2346}">
      <dgm:prSet phldrT="[文字]"/>
      <dgm:spPr/>
      <dgm:t>
        <a:bodyPr/>
        <a:lstStyle/>
        <a:p>
          <a:r>
            <a:rPr lang="zh-TW" altLang="en-US" dirty="0"/>
            <a:t>缺點</a:t>
          </a:r>
        </a:p>
      </dgm:t>
    </dgm:pt>
    <dgm:pt modelId="{828D7854-60CE-487D-9D33-E34D39E0F817}" type="parTrans" cxnId="{065F8B7A-5EEB-41F8-B078-E9547566D0DE}">
      <dgm:prSet/>
      <dgm:spPr/>
      <dgm:t>
        <a:bodyPr/>
        <a:lstStyle/>
        <a:p>
          <a:endParaRPr lang="zh-TW" altLang="en-US"/>
        </a:p>
      </dgm:t>
    </dgm:pt>
    <dgm:pt modelId="{0FE35305-219C-4535-9F82-884B662AF3B8}" type="sibTrans" cxnId="{065F8B7A-5EEB-41F8-B078-E9547566D0DE}">
      <dgm:prSet/>
      <dgm:spPr/>
      <dgm:t>
        <a:bodyPr/>
        <a:lstStyle/>
        <a:p>
          <a:endParaRPr lang="zh-TW" altLang="en-US"/>
        </a:p>
      </dgm:t>
    </dgm:pt>
    <dgm:pt modelId="{0DB26415-3508-45CF-A853-FC701C3870E6}">
      <dgm:prSet phldrT="[文字]"/>
      <dgm:spPr/>
      <dgm:t>
        <a:bodyPr/>
        <a:lstStyle/>
        <a:p>
          <a:r>
            <a:rPr lang="zh-TW" altLang="en-US"/>
            <a:t>容易分心</a:t>
          </a:r>
          <a:endParaRPr lang="zh-TW" altLang="en-US" dirty="0"/>
        </a:p>
      </dgm:t>
    </dgm:pt>
    <dgm:pt modelId="{74F10364-498C-4657-B15B-D222E1CBA97D}" type="parTrans" cxnId="{9643E1DF-07D0-46A5-9022-95F00102BE24}">
      <dgm:prSet/>
      <dgm:spPr/>
      <dgm:t>
        <a:bodyPr/>
        <a:lstStyle/>
        <a:p>
          <a:endParaRPr lang="zh-TW" altLang="en-US"/>
        </a:p>
      </dgm:t>
    </dgm:pt>
    <dgm:pt modelId="{6153CE34-B877-497B-875B-FDD2D9C43CB2}" type="sibTrans" cxnId="{9643E1DF-07D0-46A5-9022-95F00102BE24}">
      <dgm:prSet/>
      <dgm:spPr/>
      <dgm:t>
        <a:bodyPr/>
        <a:lstStyle/>
        <a:p>
          <a:endParaRPr lang="zh-TW" altLang="en-US"/>
        </a:p>
      </dgm:t>
    </dgm:pt>
    <dgm:pt modelId="{7D168BA2-E1DA-407C-B227-A9D2457E4522}">
      <dgm:prSet phldrT="[文字]"/>
      <dgm:spPr/>
      <dgm:t>
        <a:bodyPr/>
        <a:lstStyle/>
        <a:p>
          <a:r>
            <a:rPr lang="zh-TW" altLang="en-US" dirty="0"/>
            <a:t>不夠謹慎</a:t>
          </a:r>
        </a:p>
      </dgm:t>
    </dgm:pt>
    <dgm:pt modelId="{9A0E18F4-98E7-498B-9350-B17796865760}" type="parTrans" cxnId="{E8BE42A5-2F61-4289-9C5F-CF009C8F8879}">
      <dgm:prSet/>
      <dgm:spPr/>
      <dgm:t>
        <a:bodyPr/>
        <a:lstStyle/>
        <a:p>
          <a:endParaRPr lang="zh-TW" altLang="en-US"/>
        </a:p>
      </dgm:t>
    </dgm:pt>
    <dgm:pt modelId="{6E028311-F159-447C-B41B-AFB4A88F0CED}" type="sibTrans" cxnId="{E8BE42A5-2F61-4289-9C5F-CF009C8F8879}">
      <dgm:prSet/>
      <dgm:spPr/>
      <dgm:t>
        <a:bodyPr/>
        <a:lstStyle/>
        <a:p>
          <a:endParaRPr lang="zh-TW" altLang="en-US"/>
        </a:p>
      </dgm:t>
    </dgm:pt>
    <dgm:pt modelId="{F2699C5D-14D2-482F-BFB6-74E84C446F34}" type="pres">
      <dgm:prSet presAssocID="{0906EF17-0AB0-416F-AA6A-3C5C18A16AEB}" presName="Name0" presStyleCnt="0">
        <dgm:presLayoutVars>
          <dgm:dir/>
          <dgm:animLvl val="lvl"/>
          <dgm:resizeHandles val="exact"/>
        </dgm:presLayoutVars>
      </dgm:prSet>
      <dgm:spPr/>
    </dgm:pt>
    <dgm:pt modelId="{C46FE6E4-8989-4BB0-A9C0-19816706E4E7}" type="pres">
      <dgm:prSet presAssocID="{5EA6E817-98D2-4EDE-A51C-8847C2B41A76}" presName="composite" presStyleCnt="0"/>
      <dgm:spPr/>
    </dgm:pt>
    <dgm:pt modelId="{800403F9-7EAB-471D-8CCB-F37D5D92EBD5}" type="pres">
      <dgm:prSet presAssocID="{5EA6E817-98D2-4EDE-A51C-8847C2B41A7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CBFF8A9-23B1-478E-AFD7-197F97E5C501}" type="pres">
      <dgm:prSet presAssocID="{5EA6E817-98D2-4EDE-A51C-8847C2B41A76}" presName="desTx" presStyleLbl="alignAccFollowNode1" presStyleIdx="0" presStyleCnt="2">
        <dgm:presLayoutVars>
          <dgm:bulletEnabled val="1"/>
        </dgm:presLayoutVars>
      </dgm:prSet>
      <dgm:spPr/>
    </dgm:pt>
    <dgm:pt modelId="{91B6907F-6D58-48AA-A592-DBC8589FDD18}" type="pres">
      <dgm:prSet presAssocID="{3D3AC991-BC42-4BF6-BC2D-2C2976A281CE}" presName="space" presStyleCnt="0"/>
      <dgm:spPr/>
    </dgm:pt>
    <dgm:pt modelId="{A39156D6-EA55-4E58-A80A-AC51F958031D}" type="pres">
      <dgm:prSet presAssocID="{762AE665-FE3B-4267-AC62-387AB43A2346}" presName="composite" presStyleCnt="0"/>
      <dgm:spPr/>
    </dgm:pt>
    <dgm:pt modelId="{C165B3FD-7E7E-4C53-811E-983218881320}" type="pres">
      <dgm:prSet presAssocID="{762AE665-FE3B-4267-AC62-387AB43A234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E599830-E475-44E8-8194-AD0CA31325C0}" type="pres">
      <dgm:prSet presAssocID="{762AE665-FE3B-4267-AC62-387AB43A2346}" presName="desTx" presStyleLbl="alignAccFollowNode1" presStyleIdx="1" presStyleCnt="2" custLinFactNeighborX="-22" custLinFactNeighborY="-2318">
        <dgm:presLayoutVars>
          <dgm:bulletEnabled val="1"/>
        </dgm:presLayoutVars>
      </dgm:prSet>
      <dgm:spPr/>
    </dgm:pt>
  </dgm:ptLst>
  <dgm:cxnLst>
    <dgm:cxn modelId="{BFC68B24-D846-4AD7-91D6-9E09B3C83E4A}" type="presOf" srcId="{5EA6E817-98D2-4EDE-A51C-8847C2B41A76}" destId="{800403F9-7EAB-471D-8CCB-F37D5D92EBD5}" srcOrd="0" destOrd="0" presId="urn:microsoft.com/office/officeart/2005/8/layout/hList1"/>
    <dgm:cxn modelId="{97E59527-58A2-49AD-9C88-57DE7138C771}" type="presOf" srcId="{1E38D21E-1254-493B-B221-0DC368234637}" destId="{3CBFF8A9-23B1-478E-AFD7-197F97E5C501}" srcOrd="0" destOrd="1" presId="urn:microsoft.com/office/officeart/2005/8/layout/hList1"/>
    <dgm:cxn modelId="{7A25605D-2DB2-43F2-8AE1-4C4F491058E5}" type="presOf" srcId="{762AE665-FE3B-4267-AC62-387AB43A2346}" destId="{C165B3FD-7E7E-4C53-811E-983218881320}" srcOrd="0" destOrd="0" presId="urn:microsoft.com/office/officeart/2005/8/layout/hList1"/>
    <dgm:cxn modelId="{2293E75E-BF78-4222-8D4E-9EDCD081DF5D}" type="presOf" srcId="{0906EF17-0AB0-416F-AA6A-3C5C18A16AEB}" destId="{F2699C5D-14D2-482F-BFB6-74E84C446F34}" srcOrd="0" destOrd="0" presId="urn:microsoft.com/office/officeart/2005/8/layout/hList1"/>
    <dgm:cxn modelId="{42356D63-BA96-45C5-9470-9CA5F0720B20}" srcId="{0906EF17-0AB0-416F-AA6A-3C5C18A16AEB}" destId="{5EA6E817-98D2-4EDE-A51C-8847C2B41A76}" srcOrd="0" destOrd="0" parTransId="{3C6F3A8F-77D2-493E-A6E0-54C3E24C102F}" sibTransId="{3D3AC991-BC42-4BF6-BC2D-2C2976A281CE}"/>
    <dgm:cxn modelId="{C1DAD946-638F-4BE9-8D9B-4CE358A07A9C}" srcId="{5EA6E817-98D2-4EDE-A51C-8847C2B41A76}" destId="{1E38D21E-1254-493B-B221-0DC368234637}" srcOrd="1" destOrd="0" parTransId="{8681A8B1-A123-42E2-ABE6-105B21930896}" sibTransId="{44DCA347-02EC-463C-B755-674736A24028}"/>
    <dgm:cxn modelId="{1D308377-9D46-4AA0-AF3E-619133F659B7}" srcId="{5EA6E817-98D2-4EDE-A51C-8847C2B41A76}" destId="{26491092-66E4-43FF-8904-952C531D403E}" srcOrd="0" destOrd="0" parTransId="{115A5BC7-DF46-4799-A9A2-106218B73034}" sibTransId="{DEB504EF-DA26-4362-8780-5E32409CFC5B}"/>
    <dgm:cxn modelId="{065F8B7A-5EEB-41F8-B078-E9547566D0DE}" srcId="{0906EF17-0AB0-416F-AA6A-3C5C18A16AEB}" destId="{762AE665-FE3B-4267-AC62-387AB43A2346}" srcOrd="1" destOrd="0" parTransId="{828D7854-60CE-487D-9D33-E34D39E0F817}" sibTransId="{0FE35305-219C-4535-9F82-884B662AF3B8}"/>
    <dgm:cxn modelId="{ADB38E89-D966-4B35-AE51-58DA731A0305}" type="presOf" srcId="{0DB26415-3508-45CF-A853-FC701C3870E6}" destId="{3E599830-E475-44E8-8194-AD0CA31325C0}" srcOrd="0" destOrd="0" presId="urn:microsoft.com/office/officeart/2005/8/layout/hList1"/>
    <dgm:cxn modelId="{D928028B-741C-452E-ACCF-C1E394C76A91}" type="presOf" srcId="{26491092-66E4-43FF-8904-952C531D403E}" destId="{3CBFF8A9-23B1-478E-AFD7-197F97E5C501}" srcOrd="0" destOrd="0" presId="urn:microsoft.com/office/officeart/2005/8/layout/hList1"/>
    <dgm:cxn modelId="{E8BE42A5-2F61-4289-9C5F-CF009C8F8879}" srcId="{762AE665-FE3B-4267-AC62-387AB43A2346}" destId="{7D168BA2-E1DA-407C-B227-A9D2457E4522}" srcOrd="1" destOrd="0" parTransId="{9A0E18F4-98E7-498B-9350-B17796865760}" sibTransId="{6E028311-F159-447C-B41B-AFB4A88F0CED}"/>
    <dgm:cxn modelId="{4C38CDDB-ECE3-4CAB-975D-80AD863FEB9F}" type="presOf" srcId="{7D168BA2-E1DA-407C-B227-A9D2457E4522}" destId="{3E599830-E475-44E8-8194-AD0CA31325C0}" srcOrd="0" destOrd="1" presId="urn:microsoft.com/office/officeart/2005/8/layout/hList1"/>
    <dgm:cxn modelId="{9643E1DF-07D0-46A5-9022-95F00102BE24}" srcId="{762AE665-FE3B-4267-AC62-387AB43A2346}" destId="{0DB26415-3508-45CF-A853-FC701C3870E6}" srcOrd="0" destOrd="0" parTransId="{74F10364-498C-4657-B15B-D222E1CBA97D}" sibTransId="{6153CE34-B877-497B-875B-FDD2D9C43CB2}"/>
    <dgm:cxn modelId="{ED8B7E2A-D0B7-495F-BF6F-76E53889ADA8}" type="presParOf" srcId="{F2699C5D-14D2-482F-BFB6-74E84C446F34}" destId="{C46FE6E4-8989-4BB0-A9C0-19816706E4E7}" srcOrd="0" destOrd="0" presId="urn:microsoft.com/office/officeart/2005/8/layout/hList1"/>
    <dgm:cxn modelId="{EA24C521-FFCB-4373-B474-8C3051946AD3}" type="presParOf" srcId="{C46FE6E4-8989-4BB0-A9C0-19816706E4E7}" destId="{800403F9-7EAB-471D-8CCB-F37D5D92EBD5}" srcOrd="0" destOrd="0" presId="urn:microsoft.com/office/officeart/2005/8/layout/hList1"/>
    <dgm:cxn modelId="{6D096207-AA92-46F6-BD40-F37949DA25E5}" type="presParOf" srcId="{C46FE6E4-8989-4BB0-A9C0-19816706E4E7}" destId="{3CBFF8A9-23B1-478E-AFD7-197F97E5C501}" srcOrd="1" destOrd="0" presId="urn:microsoft.com/office/officeart/2005/8/layout/hList1"/>
    <dgm:cxn modelId="{1E7F9221-661A-4715-82A0-DB0A8686830F}" type="presParOf" srcId="{F2699C5D-14D2-482F-BFB6-74E84C446F34}" destId="{91B6907F-6D58-48AA-A592-DBC8589FDD18}" srcOrd="1" destOrd="0" presId="urn:microsoft.com/office/officeart/2005/8/layout/hList1"/>
    <dgm:cxn modelId="{7D968B94-BB84-43D9-A69A-1E053C5E06A5}" type="presParOf" srcId="{F2699C5D-14D2-482F-BFB6-74E84C446F34}" destId="{A39156D6-EA55-4E58-A80A-AC51F958031D}" srcOrd="2" destOrd="0" presId="urn:microsoft.com/office/officeart/2005/8/layout/hList1"/>
    <dgm:cxn modelId="{E38B5BC6-93CB-40C6-9E26-9F4CA2E58674}" type="presParOf" srcId="{A39156D6-EA55-4E58-A80A-AC51F958031D}" destId="{C165B3FD-7E7E-4C53-811E-983218881320}" srcOrd="0" destOrd="0" presId="urn:microsoft.com/office/officeart/2005/8/layout/hList1"/>
    <dgm:cxn modelId="{175B3AD3-5BF9-4F2D-8C66-E06DB9D30B0E}" type="presParOf" srcId="{A39156D6-EA55-4E58-A80A-AC51F958031D}" destId="{3E599830-E475-44E8-8194-AD0CA31325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D149D0-14D4-46B4-9E59-3DD054DE462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3B61924A-67DF-44F2-BAAE-242D91F5421F}">
      <dgm:prSet phldrT="[文字]"/>
      <dgm:spPr/>
      <dgm:t>
        <a:bodyPr/>
        <a:lstStyle/>
        <a:p>
          <a:r>
            <a:rPr lang="zh-TW" altLang="en-US" dirty="0"/>
            <a:t>興趣</a:t>
          </a:r>
        </a:p>
      </dgm:t>
    </dgm:pt>
    <dgm:pt modelId="{0F04FB88-042E-4DB2-AC24-A4E967436E65}" type="parTrans" cxnId="{75F27CD7-FC5D-4FAA-93FF-4EA5D596AA0C}">
      <dgm:prSet/>
      <dgm:spPr/>
      <dgm:t>
        <a:bodyPr/>
        <a:lstStyle/>
        <a:p>
          <a:endParaRPr lang="zh-TW" altLang="en-US"/>
        </a:p>
      </dgm:t>
    </dgm:pt>
    <dgm:pt modelId="{5FEAE93B-1AD9-42D7-A6CE-6FBF799A5B2C}" type="sibTrans" cxnId="{75F27CD7-FC5D-4FAA-93FF-4EA5D596AA0C}">
      <dgm:prSet/>
      <dgm:spPr/>
      <dgm:t>
        <a:bodyPr/>
        <a:lstStyle/>
        <a:p>
          <a:endParaRPr lang="zh-TW" altLang="en-US"/>
        </a:p>
      </dgm:t>
    </dgm:pt>
    <dgm:pt modelId="{BE268A3E-A18B-4D9C-B2EA-DF3B47BB8A9F}">
      <dgm:prSet phldrT="[文字]"/>
      <dgm:spPr/>
      <dgm:t>
        <a:bodyPr/>
        <a:lstStyle/>
        <a:p>
          <a:r>
            <a:rPr lang="zh-TW" altLang="en-US" dirty="0"/>
            <a:t>聽獨立音樂</a:t>
          </a:r>
          <a:r>
            <a:rPr lang="en-US" altLang="zh-TW" dirty="0"/>
            <a:t>			</a:t>
          </a:r>
          <a:endParaRPr lang="zh-TW" altLang="en-US" dirty="0"/>
        </a:p>
      </dgm:t>
    </dgm:pt>
    <dgm:pt modelId="{1778A486-DEE3-4FE9-97FC-C7FCA980ED57}" type="parTrans" cxnId="{AA79AD6B-26B7-4BA4-B32C-882E7FC2E916}">
      <dgm:prSet/>
      <dgm:spPr/>
      <dgm:t>
        <a:bodyPr/>
        <a:lstStyle/>
        <a:p>
          <a:endParaRPr lang="zh-TW" altLang="en-US"/>
        </a:p>
      </dgm:t>
    </dgm:pt>
    <dgm:pt modelId="{B8413179-28DF-4B04-8A88-22FEA7992C51}" type="sibTrans" cxnId="{AA79AD6B-26B7-4BA4-B32C-882E7FC2E916}">
      <dgm:prSet/>
      <dgm:spPr/>
      <dgm:t>
        <a:bodyPr/>
        <a:lstStyle/>
        <a:p>
          <a:endParaRPr lang="zh-TW" altLang="en-US"/>
        </a:p>
      </dgm:t>
    </dgm:pt>
    <dgm:pt modelId="{6EAA3075-F8FB-48CF-973E-DB980AFE6F9B}">
      <dgm:prSet phldrT="[文字]"/>
      <dgm:spPr/>
      <dgm:t>
        <a:bodyPr/>
        <a:lstStyle/>
        <a:p>
          <a:r>
            <a:rPr lang="zh-TW" altLang="en-US" dirty="0"/>
            <a:t>看小說</a:t>
          </a:r>
        </a:p>
      </dgm:t>
    </dgm:pt>
    <dgm:pt modelId="{2EB7A816-4C4B-4A8C-A7EB-593EE26E9084}" type="parTrans" cxnId="{E44CD2CF-FCB3-4C8F-8638-17D17569AB87}">
      <dgm:prSet/>
      <dgm:spPr/>
      <dgm:t>
        <a:bodyPr/>
        <a:lstStyle/>
        <a:p>
          <a:endParaRPr lang="zh-TW" altLang="en-US"/>
        </a:p>
      </dgm:t>
    </dgm:pt>
    <dgm:pt modelId="{2FE3CA10-DFE1-47DE-A363-877FAAA9D7D8}" type="sibTrans" cxnId="{E44CD2CF-FCB3-4C8F-8638-17D17569AB87}">
      <dgm:prSet/>
      <dgm:spPr/>
      <dgm:t>
        <a:bodyPr/>
        <a:lstStyle/>
        <a:p>
          <a:endParaRPr lang="zh-TW" altLang="en-US"/>
        </a:p>
      </dgm:t>
    </dgm:pt>
    <dgm:pt modelId="{7EE8AE7F-B080-4E52-8A64-730E5CBE577E}" type="pres">
      <dgm:prSet presAssocID="{4ED149D0-14D4-46B4-9E59-3DD054DE462F}" presName="Name0" presStyleCnt="0">
        <dgm:presLayoutVars>
          <dgm:dir/>
          <dgm:animLvl val="lvl"/>
          <dgm:resizeHandles val="exact"/>
        </dgm:presLayoutVars>
      </dgm:prSet>
      <dgm:spPr/>
    </dgm:pt>
    <dgm:pt modelId="{E99555A0-B464-4C5C-A724-4095118C1D09}" type="pres">
      <dgm:prSet presAssocID="{3B61924A-67DF-44F2-BAAE-242D91F5421F}" presName="composite" presStyleCnt="0"/>
      <dgm:spPr/>
    </dgm:pt>
    <dgm:pt modelId="{4A150DD9-EE3A-4BFB-8EED-ACD962DD696E}" type="pres">
      <dgm:prSet presAssocID="{3B61924A-67DF-44F2-BAAE-242D91F5421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7029634-39EB-44A2-BE71-A1557EB5769E}" type="pres">
      <dgm:prSet presAssocID="{3B61924A-67DF-44F2-BAAE-242D91F5421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D87703A-7E69-44CC-BC05-EEBF35FBF854}" type="presOf" srcId="{4ED149D0-14D4-46B4-9E59-3DD054DE462F}" destId="{7EE8AE7F-B080-4E52-8A64-730E5CBE577E}" srcOrd="0" destOrd="0" presId="urn:microsoft.com/office/officeart/2005/8/layout/hList1"/>
    <dgm:cxn modelId="{AA79AD6B-26B7-4BA4-B32C-882E7FC2E916}" srcId="{3B61924A-67DF-44F2-BAAE-242D91F5421F}" destId="{BE268A3E-A18B-4D9C-B2EA-DF3B47BB8A9F}" srcOrd="0" destOrd="0" parTransId="{1778A486-DEE3-4FE9-97FC-C7FCA980ED57}" sibTransId="{B8413179-28DF-4B04-8A88-22FEA7992C51}"/>
    <dgm:cxn modelId="{59E41999-B06F-4CF4-B394-D6FCE977C165}" type="presOf" srcId="{3B61924A-67DF-44F2-BAAE-242D91F5421F}" destId="{4A150DD9-EE3A-4BFB-8EED-ACD962DD696E}" srcOrd="0" destOrd="0" presId="urn:microsoft.com/office/officeart/2005/8/layout/hList1"/>
    <dgm:cxn modelId="{FF6F90A5-E93E-44CD-AAAF-4EC22A65F0DD}" type="presOf" srcId="{BE268A3E-A18B-4D9C-B2EA-DF3B47BB8A9F}" destId="{57029634-39EB-44A2-BE71-A1557EB5769E}" srcOrd="0" destOrd="0" presId="urn:microsoft.com/office/officeart/2005/8/layout/hList1"/>
    <dgm:cxn modelId="{E44CD2CF-FCB3-4C8F-8638-17D17569AB87}" srcId="{3B61924A-67DF-44F2-BAAE-242D91F5421F}" destId="{6EAA3075-F8FB-48CF-973E-DB980AFE6F9B}" srcOrd="1" destOrd="0" parTransId="{2EB7A816-4C4B-4A8C-A7EB-593EE26E9084}" sibTransId="{2FE3CA10-DFE1-47DE-A363-877FAAA9D7D8}"/>
    <dgm:cxn modelId="{1F36F5D0-6977-432F-8B4C-5AB0354C3B26}" type="presOf" srcId="{6EAA3075-F8FB-48CF-973E-DB980AFE6F9B}" destId="{57029634-39EB-44A2-BE71-A1557EB5769E}" srcOrd="0" destOrd="1" presId="urn:microsoft.com/office/officeart/2005/8/layout/hList1"/>
    <dgm:cxn modelId="{75F27CD7-FC5D-4FAA-93FF-4EA5D596AA0C}" srcId="{4ED149D0-14D4-46B4-9E59-3DD054DE462F}" destId="{3B61924A-67DF-44F2-BAAE-242D91F5421F}" srcOrd="0" destOrd="0" parTransId="{0F04FB88-042E-4DB2-AC24-A4E967436E65}" sibTransId="{5FEAE93B-1AD9-42D7-A6CE-6FBF799A5B2C}"/>
    <dgm:cxn modelId="{7CDE02F3-4DE4-44BA-A526-594152E3D10C}" type="presParOf" srcId="{7EE8AE7F-B080-4E52-8A64-730E5CBE577E}" destId="{E99555A0-B464-4C5C-A724-4095118C1D09}" srcOrd="0" destOrd="0" presId="urn:microsoft.com/office/officeart/2005/8/layout/hList1"/>
    <dgm:cxn modelId="{D82F0321-278B-435E-8718-BEFE54AB3FA3}" type="presParOf" srcId="{E99555A0-B464-4C5C-A724-4095118C1D09}" destId="{4A150DD9-EE3A-4BFB-8EED-ACD962DD696E}" srcOrd="0" destOrd="0" presId="urn:microsoft.com/office/officeart/2005/8/layout/hList1"/>
    <dgm:cxn modelId="{C4E5D720-98A1-4C18-830C-B112FD0E7260}" type="presParOf" srcId="{E99555A0-B464-4C5C-A724-4095118C1D09}" destId="{57029634-39EB-44A2-BE71-A1557EB576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403F9-7EAB-471D-8CCB-F37D5D92EBD5}">
      <dsp:nvSpPr>
        <dsp:cNvPr id="0" name=""/>
        <dsp:cNvSpPr/>
      </dsp:nvSpPr>
      <dsp:spPr>
        <a:xfrm>
          <a:off x="32" y="40473"/>
          <a:ext cx="309564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優點</a:t>
          </a:r>
        </a:p>
      </dsp:txBody>
      <dsp:txXfrm>
        <a:off x="32" y="40473"/>
        <a:ext cx="3095640" cy="576000"/>
      </dsp:txXfrm>
    </dsp:sp>
    <dsp:sp modelId="{3CBFF8A9-23B1-478E-AFD7-197F97E5C501}">
      <dsp:nvSpPr>
        <dsp:cNvPr id="0" name=""/>
        <dsp:cNvSpPr/>
      </dsp:nvSpPr>
      <dsp:spPr>
        <a:xfrm>
          <a:off x="32" y="616473"/>
          <a:ext cx="3095640" cy="11528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善於傾聽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隨和</a:t>
          </a:r>
        </a:p>
      </dsp:txBody>
      <dsp:txXfrm>
        <a:off x="32" y="616473"/>
        <a:ext cx="3095640" cy="1152899"/>
      </dsp:txXfrm>
    </dsp:sp>
    <dsp:sp modelId="{C165B3FD-7E7E-4C53-811E-983218881320}">
      <dsp:nvSpPr>
        <dsp:cNvPr id="0" name=""/>
        <dsp:cNvSpPr/>
      </dsp:nvSpPr>
      <dsp:spPr>
        <a:xfrm>
          <a:off x="3529062" y="40473"/>
          <a:ext cx="3095640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缺點</a:t>
          </a:r>
        </a:p>
      </dsp:txBody>
      <dsp:txXfrm>
        <a:off x="3529062" y="40473"/>
        <a:ext cx="3095640" cy="576000"/>
      </dsp:txXfrm>
    </dsp:sp>
    <dsp:sp modelId="{3E599830-E475-44E8-8194-AD0CA31325C0}">
      <dsp:nvSpPr>
        <dsp:cNvPr id="0" name=""/>
        <dsp:cNvSpPr/>
      </dsp:nvSpPr>
      <dsp:spPr>
        <a:xfrm>
          <a:off x="3528381" y="589749"/>
          <a:ext cx="3095640" cy="11528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/>
            <a:t>容易分心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不夠謹慎</a:t>
          </a:r>
        </a:p>
      </dsp:txBody>
      <dsp:txXfrm>
        <a:off x="3528381" y="589749"/>
        <a:ext cx="3095640" cy="1152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50DD9-EE3A-4BFB-8EED-ACD962DD696E}">
      <dsp:nvSpPr>
        <dsp:cNvPr id="0" name=""/>
        <dsp:cNvSpPr/>
      </dsp:nvSpPr>
      <dsp:spPr>
        <a:xfrm>
          <a:off x="0" y="35650"/>
          <a:ext cx="6552728" cy="576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興趣</a:t>
          </a:r>
        </a:p>
      </dsp:txBody>
      <dsp:txXfrm>
        <a:off x="0" y="35650"/>
        <a:ext cx="6552728" cy="576000"/>
      </dsp:txXfrm>
    </dsp:sp>
    <dsp:sp modelId="{57029634-39EB-44A2-BE71-A1557EB5769E}">
      <dsp:nvSpPr>
        <dsp:cNvPr id="0" name=""/>
        <dsp:cNvSpPr/>
      </dsp:nvSpPr>
      <dsp:spPr>
        <a:xfrm>
          <a:off x="0" y="611650"/>
          <a:ext cx="6552728" cy="11528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聽獨立音樂</a:t>
          </a:r>
          <a:r>
            <a:rPr lang="en-US" altLang="zh-TW" sz="2000" kern="1200" dirty="0"/>
            <a:t>			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000" kern="1200" dirty="0"/>
            <a:t>看小說</a:t>
          </a:r>
        </a:p>
      </dsp:txBody>
      <dsp:txXfrm>
        <a:off x="0" y="611650"/>
        <a:ext cx="6552728" cy="1152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6C1DA-93DC-4430-AF8D-F7E69CF5673A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F2041-EA72-4FA6-AE74-EC488E426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7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9DA0625A-3FE2-48DA-B584-3367A6666071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57295ABE-A0F0-4F7B-8F03-85DDF3A96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75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3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60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29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725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16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94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27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461" algn="l" defTabSz="912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6.emf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4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8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73.xml"/><Relationship Id="rId4" Type="http://schemas.openxmlformats.org/officeDocument/2006/relationships/image" Target="../media/image6.emf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74.xml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4" Type="http://schemas.openxmlformats.org/officeDocument/2006/relationships/image" Target="../media/image7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Relationship Id="rId4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1.xml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2.xml"/><Relationship Id="rId4" Type="http://schemas.openxmlformats.org/officeDocument/2006/relationships/image" Target="../media/image7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3.xml"/><Relationship Id="rId4" Type="http://schemas.openxmlformats.org/officeDocument/2006/relationships/image" Target="../media/image7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4.xml"/><Relationship Id="rId4" Type="http://schemas.openxmlformats.org/officeDocument/2006/relationships/image" Target="../media/image6.emf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6.xml"/><Relationship Id="rId7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8.xml"/><Relationship Id="rId4" Type="http://schemas.openxmlformats.org/officeDocument/2006/relationships/image" Target="../media/image6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9.xml"/><Relationship Id="rId4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3.xml"/><Relationship Id="rId4" Type="http://schemas.openxmlformats.org/officeDocument/2006/relationships/image" Target="../media/image6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4.xml"/><Relationship Id="rId4" Type="http://schemas.openxmlformats.org/officeDocument/2006/relationships/image" Target="../media/image6.emf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4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8.xml"/><Relationship Id="rId4" Type="http://schemas.openxmlformats.org/officeDocument/2006/relationships/image" Target="../media/image6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9.xml"/><Relationship Id="rId4" Type="http://schemas.openxmlformats.org/officeDocument/2006/relationships/image" Target="../media/image6.emf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9.xml"/><Relationship Id="rId7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53.xml"/><Relationship Id="rId4" Type="http://schemas.openxmlformats.org/officeDocument/2006/relationships/image" Target="../media/image6.emf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54.xml"/><Relationship Id="rId4" Type="http://schemas.openxmlformats.org/officeDocument/2006/relationships/image" Target="../media/image6.emf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0.xml"/><Relationship Id="rId7" Type="http://schemas.openxmlformats.org/officeDocument/2006/relationships/image" Target="../media/image4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7" Type="http://schemas.openxmlformats.org/officeDocument/2006/relationships/image" Target="../media/image10.e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2.xml"/><Relationship Id="rId7" Type="http://schemas.openxmlformats.org/officeDocument/2006/relationships/image" Target="../media/image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63.xml"/><Relationship Id="rId4" Type="http://schemas.openxmlformats.org/officeDocument/2006/relationships/image" Target="../media/image6.emf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64.xml"/><Relationship Id="rId4" Type="http://schemas.openxmlformats.org/officeDocument/2006/relationships/image" Target="../media/image6.emf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68.xml"/><Relationship Id="rId4" Type="http://schemas.openxmlformats.org/officeDocument/2006/relationships/image" Target="../media/image6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69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1755708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9722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3302147"/>
              </p:ext>
            </p:extLst>
          </p:nvPr>
        </p:nvGraphicFramePr>
        <p:xfrm>
          <a:off x="1650" y="165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4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0204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47823737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390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69172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7122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49302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5741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4407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10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9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9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1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91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130" indent="0">
              <a:buNone/>
              <a:defRPr sz="2100" b="1"/>
            </a:lvl2pPr>
            <a:lvl3pPr marL="920342" indent="0">
              <a:buNone/>
              <a:defRPr sz="1900" b="1"/>
            </a:lvl3pPr>
            <a:lvl4pPr marL="1380509" indent="0">
              <a:buNone/>
              <a:defRPr sz="1600" b="1"/>
            </a:lvl4pPr>
            <a:lvl5pPr marL="1840681" indent="0">
              <a:buNone/>
              <a:defRPr sz="1600" b="1"/>
            </a:lvl5pPr>
            <a:lvl6pPr marL="2300855" indent="0">
              <a:buNone/>
              <a:defRPr sz="1600" b="1"/>
            </a:lvl6pPr>
            <a:lvl7pPr marL="2761021" indent="0">
              <a:buNone/>
              <a:defRPr sz="1600" b="1"/>
            </a:lvl7pPr>
            <a:lvl8pPr marL="3221193" indent="0">
              <a:buNone/>
              <a:defRPr sz="1600" b="1"/>
            </a:lvl8pPr>
            <a:lvl9pPr marL="368136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91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130" indent="0">
              <a:buNone/>
              <a:defRPr sz="2100" b="1"/>
            </a:lvl2pPr>
            <a:lvl3pPr marL="920342" indent="0">
              <a:buNone/>
              <a:defRPr sz="1900" b="1"/>
            </a:lvl3pPr>
            <a:lvl4pPr marL="1380509" indent="0">
              <a:buNone/>
              <a:defRPr sz="1600" b="1"/>
            </a:lvl4pPr>
            <a:lvl5pPr marL="1840681" indent="0">
              <a:buNone/>
              <a:defRPr sz="1600" b="1"/>
            </a:lvl5pPr>
            <a:lvl6pPr marL="2300855" indent="0">
              <a:buNone/>
              <a:defRPr sz="1600" b="1"/>
            </a:lvl6pPr>
            <a:lvl7pPr marL="2761021" indent="0">
              <a:buNone/>
              <a:defRPr sz="1600" b="1"/>
            </a:lvl7pPr>
            <a:lvl8pPr marL="3221193" indent="0">
              <a:buNone/>
              <a:defRPr sz="1600" b="1"/>
            </a:lvl8pPr>
            <a:lvl9pPr marL="368136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75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8303393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60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9026609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452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67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8899855"/>
              </p:ext>
            </p:extLst>
          </p:nvPr>
        </p:nvGraphicFramePr>
        <p:xfrm>
          <a:off x="1650" y="165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4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lIns="90263" tIns="45142" rIns="90263" bIns="45142"/>
          <a:lstStyle/>
          <a:p>
            <a:pPr defTabSz="902696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2"/>
            <a:ext cx="2895600" cy="365125"/>
          </a:xfrm>
          <a:prstGeom prst="rect">
            <a:avLst/>
          </a:prstGeom>
        </p:spPr>
        <p:txBody>
          <a:bodyPr lIns="90263" tIns="45142" rIns="90263" bIns="45142"/>
          <a:lstStyle/>
          <a:p>
            <a:pPr defTabSz="902696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72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1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386416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9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021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021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8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61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413494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03941"/>
              </p:ext>
            </p:extLst>
          </p:nvPr>
        </p:nvGraphicFramePr>
        <p:xfrm>
          <a:off x="1650" y="165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08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6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6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4387177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2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88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295" indent="0">
              <a:buNone/>
              <a:defRPr sz="2100" b="1"/>
            </a:lvl2pPr>
            <a:lvl3pPr marL="920672" indent="0">
              <a:buNone/>
              <a:defRPr sz="1900" b="1"/>
            </a:lvl3pPr>
            <a:lvl4pPr marL="1381005" indent="0">
              <a:buNone/>
              <a:defRPr sz="1600" b="1"/>
            </a:lvl4pPr>
            <a:lvl5pPr marL="1841344" indent="0">
              <a:buNone/>
              <a:defRPr sz="1600" b="1"/>
            </a:lvl5pPr>
            <a:lvl6pPr marL="2301683" indent="0">
              <a:buNone/>
              <a:defRPr sz="1600" b="1"/>
            </a:lvl6pPr>
            <a:lvl7pPr marL="2762016" indent="0">
              <a:buNone/>
              <a:defRPr sz="1600" b="1"/>
            </a:lvl7pPr>
            <a:lvl8pPr marL="3222353" indent="0">
              <a:buNone/>
              <a:defRPr sz="1600" b="1"/>
            </a:lvl8pPr>
            <a:lvl9pPr marL="3682691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88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295" indent="0">
              <a:buNone/>
              <a:defRPr sz="2100" b="1"/>
            </a:lvl2pPr>
            <a:lvl3pPr marL="920672" indent="0">
              <a:buNone/>
              <a:defRPr sz="1900" b="1"/>
            </a:lvl3pPr>
            <a:lvl4pPr marL="1381005" indent="0">
              <a:buNone/>
              <a:defRPr sz="1600" b="1"/>
            </a:lvl4pPr>
            <a:lvl5pPr marL="1841344" indent="0">
              <a:buNone/>
              <a:defRPr sz="1600" b="1"/>
            </a:lvl5pPr>
            <a:lvl6pPr marL="2301683" indent="0">
              <a:buNone/>
              <a:defRPr sz="1600" b="1"/>
            </a:lvl6pPr>
            <a:lvl7pPr marL="2762016" indent="0">
              <a:buNone/>
              <a:defRPr sz="1600" b="1"/>
            </a:lvl7pPr>
            <a:lvl8pPr marL="3222353" indent="0">
              <a:buNone/>
              <a:defRPr sz="1600" b="1"/>
            </a:lvl8pPr>
            <a:lvl9pPr marL="3682691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543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90545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594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6621481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271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697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4335719"/>
              </p:ext>
            </p:extLst>
          </p:nvPr>
        </p:nvGraphicFramePr>
        <p:xfrm>
          <a:off x="1650" y="165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" y="165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lIns="90296" tIns="45157" rIns="90296" bIns="45157"/>
          <a:lstStyle/>
          <a:p>
            <a:pPr defTabSz="903021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9"/>
            <a:ext cx="2895600" cy="365125"/>
          </a:xfrm>
          <a:prstGeom prst="rect">
            <a:avLst/>
          </a:prstGeom>
        </p:spPr>
        <p:txBody>
          <a:bodyPr lIns="90296" tIns="45157" rIns="90296" bIns="45157"/>
          <a:lstStyle/>
          <a:p>
            <a:pPr defTabSz="903021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9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647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7907043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8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454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1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454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4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57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354339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568110"/>
              </p:ext>
            </p:extLst>
          </p:nvPr>
        </p:nvGraphicFramePr>
        <p:xfrm>
          <a:off x="1647" y="164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" y="1647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317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72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72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728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8" y="1915484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515" indent="0">
              <a:buNone/>
              <a:defRPr sz="2100" b="1"/>
            </a:lvl2pPr>
            <a:lvl3pPr marL="921112" indent="0">
              <a:buNone/>
              <a:defRPr sz="1900" b="1"/>
            </a:lvl3pPr>
            <a:lvl4pPr marL="1381669" indent="0">
              <a:buNone/>
              <a:defRPr sz="1600" b="1"/>
            </a:lvl4pPr>
            <a:lvl5pPr marL="1842228" indent="0">
              <a:buNone/>
              <a:defRPr sz="1600" b="1"/>
            </a:lvl5pPr>
            <a:lvl6pPr marL="2302788" indent="0">
              <a:buNone/>
              <a:defRPr sz="1600" b="1"/>
            </a:lvl6pPr>
            <a:lvl7pPr marL="2763343" indent="0">
              <a:buNone/>
              <a:defRPr sz="1600" b="1"/>
            </a:lvl7pPr>
            <a:lvl8pPr marL="3223901" indent="0">
              <a:buNone/>
              <a:defRPr sz="1600" b="1"/>
            </a:lvl8pPr>
            <a:lvl9pPr marL="368445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8" y="2175319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84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515" indent="0">
              <a:buNone/>
              <a:defRPr sz="2100" b="1"/>
            </a:lvl2pPr>
            <a:lvl3pPr marL="921112" indent="0">
              <a:buNone/>
              <a:defRPr sz="1900" b="1"/>
            </a:lvl3pPr>
            <a:lvl4pPr marL="1381669" indent="0">
              <a:buNone/>
              <a:defRPr sz="1600" b="1"/>
            </a:lvl4pPr>
            <a:lvl5pPr marL="1842228" indent="0">
              <a:buNone/>
              <a:defRPr sz="1600" b="1"/>
            </a:lvl5pPr>
            <a:lvl6pPr marL="2302788" indent="0">
              <a:buNone/>
              <a:defRPr sz="1600" b="1"/>
            </a:lvl6pPr>
            <a:lvl7pPr marL="2763343" indent="0">
              <a:buNone/>
              <a:defRPr sz="1600" b="1"/>
            </a:lvl7pPr>
            <a:lvl8pPr marL="3223901" indent="0">
              <a:buNone/>
              <a:defRPr sz="1600" b="1"/>
            </a:lvl8pPr>
            <a:lvl9pPr marL="368445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9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993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6470115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2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640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4418796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910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638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197994"/>
              </p:ext>
            </p:extLst>
          </p:nvPr>
        </p:nvGraphicFramePr>
        <p:xfrm>
          <a:off x="1647" y="164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" y="1647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0340" tIns="45177" rIns="90340" bIns="45177"/>
          <a:lstStyle/>
          <a:p>
            <a:pPr defTabSz="903454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5"/>
            <a:ext cx="2895600" cy="365125"/>
          </a:xfrm>
          <a:prstGeom prst="rect">
            <a:avLst/>
          </a:prstGeom>
        </p:spPr>
        <p:txBody>
          <a:bodyPr lIns="90340" tIns="45177" rIns="90340" bIns="45177"/>
          <a:lstStyle/>
          <a:p>
            <a:pPr defTabSz="903454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5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65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909710"/>
              </p:ext>
            </p:extLst>
          </p:nvPr>
        </p:nvGraphicFramePr>
        <p:xfrm>
          <a:off x="10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995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6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995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3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52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869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264170"/>
              </p:ext>
            </p:extLst>
          </p:nvPr>
        </p:nvGraphicFramePr>
        <p:xfrm>
          <a:off x="1642" y="164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" y="1642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8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488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7" y="1990667"/>
            <a:ext cx="2117131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25" y="1990667"/>
            <a:ext cx="2117132" cy="26161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095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37" y="1915479"/>
            <a:ext cx="403988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790" indent="0">
              <a:buNone/>
              <a:defRPr sz="2100" b="1"/>
            </a:lvl2pPr>
            <a:lvl3pPr marL="921662" indent="0">
              <a:buNone/>
              <a:defRPr sz="1900" b="1"/>
            </a:lvl3pPr>
            <a:lvl4pPr marL="1382499" indent="0">
              <a:buNone/>
              <a:defRPr sz="1600" b="1"/>
            </a:lvl4pPr>
            <a:lvl5pPr marL="1843333" indent="0">
              <a:buNone/>
              <a:defRPr sz="1600" b="1"/>
            </a:lvl5pPr>
            <a:lvl6pPr marL="2304171" indent="0">
              <a:buNone/>
              <a:defRPr sz="1600" b="1"/>
            </a:lvl6pPr>
            <a:lvl7pPr marL="2765002" indent="0">
              <a:buNone/>
              <a:defRPr sz="1600" b="1"/>
            </a:lvl7pPr>
            <a:lvl8pPr marL="3225836" indent="0">
              <a:buNone/>
              <a:defRPr sz="1600" b="1"/>
            </a:lvl8pPr>
            <a:lvl9pPr marL="3686671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37" y="2175318"/>
            <a:ext cx="403988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25" y="1915479"/>
            <a:ext cx="4041502" cy="3737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790" indent="0">
              <a:buNone/>
              <a:defRPr sz="2100" b="1"/>
            </a:lvl2pPr>
            <a:lvl3pPr marL="921662" indent="0">
              <a:buNone/>
              <a:defRPr sz="1900" b="1"/>
            </a:lvl3pPr>
            <a:lvl4pPr marL="1382499" indent="0">
              <a:buNone/>
              <a:defRPr sz="1600" b="1"/>
            </a:lvl4pPr>
            <a:lvl5pPr marL="1843333" indent="0">
              <a:buNone/>
              <a:defRPr sz="1600" b="1"/>
            </a:lvl5pPr>
            <a:lvl6pPr marL="2304171" indent="0">
              <a:buNone/>
              <a:defRPr sz="1600" b="1"/>
            </a:lvl6pPr>
            <a:lvl7pPr marL="2765002" indent="0">
              <a:buNone/>
              <a:defRPr sz="1600" b="1"/>
            </a:lvl7pPr>
            <a:lvl8pPr marL="3225836" indent="0">
              <a:buNone/>
              <a:defRPr sz="1600" b="1"/>
            </a:lvl8pPr>
            <a:lvl9pPr marL="3686671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25" y="2175318"/>
            <a:ext cx="4041502" cy="148392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295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4987766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5673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2195198"/>
              </p:ext>
            </p:extLst>
          </p:nvPr>
        </p:nvGraphicFramePr>
        <p:xfrm>
          <a:off x="1134" y="1134"/>
          <a:ext cx="1134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" y="1134"/>
                        <a:ext cx="1134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076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82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709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0516642"/>
              </p:ext>
            </p:extLst>
          </p:nvPr>
        </p:nvGraphicFramePr>
        <p:xfrm>
          <a:off x="1642" y="164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" y="1642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8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395" tIns="45202" rIns="90395" bIns="45202"/>
          <a:lstStyle/>
          <a:p>
            <a:pPr defTabSz="903995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0395" tIns="45202" rIns="90395" bIns="45202"/>
          <a:lstStyle/>
          <a:p>
            <a:pPr defTabSz="903995">
              <a:spcAft>
                <a:spcPct val="0"/>
              </a:spcAft>
            </a:pPr>
            <a:endParaRPr lang="zh-TW" altLang="en-US" sz="14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360" y="6597392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295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2865232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479162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7297172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2443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375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22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865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5259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747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075060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0723806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9239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047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13789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6360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3146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8646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1778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370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0521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4748991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899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323838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96298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064099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5076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1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3111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3285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9841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0280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6929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48331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494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174786"/>
              </p:ext>
            </p:ext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610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610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609777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9177534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7863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6372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0779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9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3469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4506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58367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7181773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696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673459"/>
              </p:ext>
            </p:extLst>
          </p:nvPr>
        </p:nvGraphicFramePr>
        <p:xfrm>
          <a:off x="9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7" y="508626"/>
            <a:ext cx="2937644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69"/>
            <a:ext cx="2610512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1" y="349891"/>
            <a:ext cx="1014109" cy="1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6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43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6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3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noProof="0" dirty="0"/>
              <a:t>Click to edit Master subtitle style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3" y="2177037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en-US" altLang="zh-TW" noProof="0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32862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1" y="1990668"/>
            <a:ext cx="4389768" cy="1256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A42A-C2E3-43B0-B9E8-C004CEAA189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1840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7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4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DB6D9-26EF-48C5-A969-FFC6F5AE4DBD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6859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535519"/>
            <a:ext cx="4039882" cy="7536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664" indent="0">
              <a:buNone/>
              <a:defRPr sz="2000" b="1"/>
            </a:lvl2pPr>
            <a:lvl3pPr marL="923411" indent="0">
              <a:buNone/>
              <a:defRPr sz="1800" b="1"/>
            </a:lvl3pPr>
            <a:lvl4pPr marL="1385127" indent="0">
              <a:buNone/>
              <a:defRPr sz="1600" b="1"/>
            </a:lvl4pPr>
            <a:lvl5pPr marL="1846834" indent="0">
              <a:buNone/>
              <a:defRPr sz="1600" b="1"/>
            </a:lvl5pPr>
            <a:lvl6pPr marL="2308545" indent="0">
              <a:buNone/>
              <a:defRPr sz="1600" b="1"/>
            </a:lvl6pPr>
            <a:lvl7pPr marL="2770253" indent="0">
              <a:buNone/>
              <a:defRPr sz="1600" b="1"/>
            </a:lvl7pPr>
            <a:lvl8pPr marL="3231962" indent="0">
              <a:buNone/>
              <a:defRPr sz="1600" b="1"/>
            </a:lvl8pPr>
            <a:lvl9pPr marL="36936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4" y="1535519"/>
            <a:ext cx="4041502" cy="7536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1664" indent="0">
              <a:buNone/>
              <a:defRPr sz="2000" b="1"/>
            </a:lvl2pPr>
            <a:lvl3pPr marL="923411" indent="0">
              <a:buNone/>
              <a:defRPr sz="1800" b="1"/>
            </a:lvl3pPr>
            <a:lvl4pPr marL="1385127" indent="0">
              <a:buNone/>
              <a:defRPr sz="1600" b="1"/>
            </a:lvl4pPr>
            <a:lvl5pPr marL="1846834" indent="0">
              <a:buNone/>
              <a:defRPr sz="1600" b="1"/>
            </a:lvl5pPr>
            <a:lvl6pPr marL="2308545" indent="0">
              <a:buNone/>
              <a:defRPr sz="1600" b="1"/>
            </a:lvl6pPr>
            <a:lvl7pPr marL="2770253" indent="0">
              <a:buNone/>
              <a:defRPr sz="1600" b="1"/>
            </a:lvl7pPr>
            <a:lvl8pPr marL="3231962" indent="0">
              <a:buNone/>
              <a:defRPr sz="1600" b="1"/>
            </a:lvl8pPr>
            <a:lvl9pPr marL="36936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4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650D-3B6A-4CB1-B25D-0F38C10E7C85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4842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BDF5-E94D-4BE3-93E6-9864C973325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4669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346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D007-652E-45DD-A49A-158DD1E771EE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7880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6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518825"/>
              </p:ext>
            </p:ext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defTabSz="895610">
              <a:spcAft>
                <a:spcPct val="0"/>
              </a:spcAft>
            </a:pPr>
            <a:endParaRPr lang="zh-TW" altLang="en-US" sz="1300" b="1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fld id="{6454C28F-F186-4F04-8C4F-E89FEA3EAF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263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國泰醫院-直式海報-總院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1063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5" name="Shap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42ECDF3-DAEC-4007-A65A-4723CD53D6CF}" type="slidenum">
              <a:rPr lang="zh-TW" altLang="zh-TW" smtClean="0">
                <a:sym typeface="Helvetica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zh-TW" dirty="0"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19254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 userDrawn="1"/>
        </p:nvCxnSpPr>
        <p:spPr>
          <a:xfrm>
            <a:off x="457200" y="692696"/>
            <a:ext cx="8229600" cy="0"/>
          </a:xfrm>
          <a:prstGeom prst="line">
            <a:avLst/>
          </a:prstGeom>
          <a:noFill/>
          <a:ln w="3175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70790" y="130622"/>
            <a:ext cx="8229600" cy="562074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112045"/>
            <a:ext cx="8229600" cy="525780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endParaRPr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</p:spPr>
        <p:txBody>
          <a:bodyPr/>
          <a:lstStyle>
            <a:lvl1pPr>
              <a:defRPr sz="1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  <p:pic>
        <p:nvPicPr>
          <p:cNvPr id="6" name="國泰醫院-直式海報-總院.jp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918150"/>
            <a:ext cx="9144000" cy="939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6442519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71415" y="6580382"/>
            <a:ext cx="438779" cy="246217"/>
          </a:xfrm>
        </p:spPr>
        <p:txBody>
          <a:bodyPr/>
          <a:lstStyle>
            <a:lvl1pPr>
              <a:defRPr sz="1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2695168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122238" y="26988"/>
            <a:ext cx="8763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122238" y="542925"/>
            <a:ext cx="372903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solidFill>
                  <a:srgbClr val="808080"/>
                </a:solidFill>
                <a:ea typeface="DFKai-SB"/>
              </a:rPr>
              <a:t>Unit of measure</a:t>
            </a:r>
          </a:p>
        </p:txBody>
      </p:sp>
      <p:grpSp>
        <p:nvGrpSpPr>
          <p:cNvPr id="6" name="McK Slide Elements"/>
          <p:cNvGrpSpPr>
            <a:grpSpLocks/>
          </p:cNvGrpSpPr>
          <p:nvPr/>
        </p:nvGrpSpPr>
        <p:grpSpPr bwMode="auto">
          <a:xfrm>
            <a:off x="122238" y="6202363"/>
            <a:ext cx="8721725" cy="520700"/>
            <a:chOff x="75" y="3829"/>
            <a:chExt cx="5385" cy="322"/>
          </a:xfrm>
        </p:grpSpPr>
        <p:sp>
          <p:nvSpPr>
            <p:cNvPr id="7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000" dirty="0">
                  <a:solidFill>
                    <a:srgbClr val="000000"/>
                  </a:solidFill>
                  <a:ea typeface="DFKai-SB"/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  <a:ea typeface="DFKai-SB"/>
                </a:rPr>
                <a:t>註釋</a:t>
              </a:r>
              <a:endParaRPr lang="en-US" altLang="zh-TW" sz="1000" dirty="0">
                <a:solidFill>
                  <a:srgbClr val="000000"/>
                </a:solidFill>
                <a:ea typeface="DFKai-SB"/>
              </a:endParaRPr>
            </a:p>
          </p:txBody>
        </p:sp>
        <p:sp>
          <p:nvSpPr>
            <p:cNvPr id="8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1482725" y="1146175"/>
            <a:ext cx="4349750" cy="522288"/>
            <a:chOff x="915" y="708"/>
            <a:chExt cx="2686" cy="322"/>
          </a:xfrm>
        </p:grpSpPr>
        <p:cxnSp>
          <p:nvCxnSpPr>
            <p:cNvPr id="10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813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5813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2" name="Working Draft" hidden="1"/>
          <p:cNvSpPr txBox="1">
            <a:spLocks noChangeArrowheads="1"/>
          </p:cNvSpPr>
          <p:nvPr/>
        </p:nvSpPr>
        <p:spPr bwMode="auto">
          <a:xfrm rot="5400000">
            <a:off x="8093075" y="2774951"/>
            <a:ext cx="1958975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3" name="Printed" hidden="1"/>
          <p:cNvSpPr txBox="1">
            <a:spLocks noChangeArrowheads="1"/>
          </p:cNvSpPr>
          <p:nvPr/>
        </p:nvSpPr>
        <p:spPr bwMode="auto">
          <a:xfrm rot="5400000">
            <a:off x="8201819" y="3929857"/>
            <a:ext cx="1741487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813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4" name="doc id"/>
          <p:cNvSpPr>
            <a:spLocks noChangeArrowheads="1"/>
          </p:cNvSpPr>
          <p:nvPr/>
        </p:nvSpPr>
        <p:spPr bwMode="auto">
          <a:xfrm>
            <a:off x="8247063" y="36513"/>
            <a:ext cx="669925" cy="12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graphicFrame>
        <p:nvGraphicFramePr>
          <p:cNvPr id="15" name="物件 1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15" name="物件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338554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83640-ADD6-4009-88CB-CBD1AF6CFB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887290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811947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97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479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4884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5416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9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502369"/>
              </p:ext>
            </p:extLst>
          </p:nvPr>
        </p:nvGraphicFramePr>
        <p:xfrm>
          <a:off x="112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7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800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9" y="349892"/>
            <a:ext cx="1025921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696" eaLnBrk="1" hangingPunct="1">
              <a:spcAft>
                <a:spcPct val="0"/>
              </a:spcAft>
              <a:buClrTx/>
              <a:defRPr/>
            </a:pPr>
            <a:r>
              <a:rPr lang="en-US" altLang="zh-TW" sz="90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20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文件類型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4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日期</a:t>
              </a:r>
              <a:endParaRPr lang="en-US" altLang="zh-TW" sz="14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>
                <a:spcAft>
                  <a:spcPct val="0"/>
                </a:spcAft>
                <a:buClrTx/>
                <a:defRPr/>
              </a:pPr>
              <a:r>
                <a:rPr lang="zh-TW" altLang="en-US" sz="8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lang="en-US" altLang="zh-TW" sz="8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696" eaLnBrk="1" hangingPunct="1">
                <a:buClr>
                  <a:srgbClr val="000000"/>
                </a:buClr>
                <a:defRPr/>
              </a:pPr>
              <a:endParaRPr lang="en-AU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651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2" y="3790248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4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4" y="2177064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9127043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7089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7451" y="6597373"/>
            <a:ext cx="438779" cy="2606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907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8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7" y="0"/>
          <a:ext cx="161985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18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" y="0"/>
                        <a:ext cx="161985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Working Draft" hidden="1"/>
          <p:cNvSpPr txBox="1">
            <a:spLocks noChangeArrowheads="1"/>
          </p:cNvSpPr>
          <p:nvPr/>
        </p:nvSpPr>
        <p:spPr bwMode="auto">
          <a:xfrm>
            <a:off x="2693818" y="508626"/>
            <a:ext cx="29661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</a:p>
        </p:txBody>
      </p:sp>
      <p:sp>
        <p:nvSpPr>
          <p:cNvPr id="6" name="Printed" hidden="1"/>
          <p:cNvSpPr txBox="1">
            <a:spLocks noChangeArrowheads="1"/>
          </p:cNvSpPr>
          <p:nvPr/>
        </p:nvSpPr>
        <p:spPr bwMode="auto">
          <a:xfrm>
            <a:off x="2693799" y="668970"/>
            <a:ext cx="2640696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</a:p>
        </p:txBody>
      </p:sp>
      <p:sp>
        <p:nvSpPr>
          <p:cNvPr id="7" name="Working Draft Text" hidden="1"/>
          <p:cNvSpPr txBox="1">
            <a:spLocks noChangeArrowheads="1"/>
          </p:cNvSpPr>
          <p:nvPr/>
        </p:nvSpPr>
        <p:spPr bwMode="auto">
          <a:xfrm>
            <a:off x="2693803" y="349891"/>
            <a:ext cx="1025922" cy="14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WORKING DRAFT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15" y="19"/>
            <a:ext cx="7729879" cy="6859620"/>
            <a:chOff x="0" y="0"/>
            <a:chExt cx="4772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8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文件類型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日期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1" name="McK Disclaimer" hidden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663" y="3713"/>
              <a:ext cx="2777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03275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專屬機密資料</a:t>
              </a:r>
            </a:p>
            <a:p>
              <a:pPr marL="0" marR="0" lvl="0" indent="0" algn="l" defTabSz="803275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未經麥肯錫許可，任何對此資料的使用嚴格禁止</a:t>
              </a:r>
              <a:endPara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6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500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楷体" pitchFamily="2" charset="-122"/>
                <a:cs typeface="Arial" charset="0"/>
              </a:endParaRPr>
            </a:p>
          </p:txBody>
        </p:sp>
      </p:grpSp>
      <p:pic>
        <p:nvPicPr>
          <p:cNvPr id="14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5" y="6574749"/>
            <a:ext cx="1670054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01" y="3790227"/>
            <a:ext cx="6450204" cy="30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67"/>
            <a:ext cx="9144000" cy="13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61107" y="3945699"/>
            <a:ext cx="5036085" cy="21982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altLang="zh-TW" noProof="0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461107" y="2177143"/>
            <a:ext cx="5036085" cy="507831"/>
          </a:xfrm>
        </p:spPr>
        <p:txBody>
          <a:bodyPr/>
          <a:lstStyle>
            <a:lvl1pPr>
              <a:defRPr sz="3300" b="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5654650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物件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162" y="1990668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FA42A-C2E3-43B0-B9E8-C004CEAA189A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0687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179" y="1990667"/>
            <a:ext cx="2117131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4805" y="1990667"/>
            <a:ext cx="2117132" cy="257503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DB6D9-26EF-48C5-A969-FFC6F5AE4DBD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47517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6" y="275377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816" y="1912353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16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5" y="1912353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07" indent="0">
              <a:buNone/>
              <a:defRPr sz="2000" b="1"/>
            </a:lvl2pPr>
            <a:lvl3pPr marL="913101" indent="0">
              <a:buNone/>
              <a:defRPr sz="1800" b="1"/>
            </a:lvl3pPr>
            <a:lvl4pPr marL="1369663" indent="0">
              <a:buNone/>
              <a:defRPr sz="1600" b="1"/>
            </a:lvl4pPr>
            <a:lvl5pPr marL="1826223" indent="0">
              <a:buNone/>
              <a:defRPr sz="1600" b="1"/>
            </a:lvl5pPr>
            <a:lvl6pPr marL="2282784" indent="0">
              <a:buNone/>
              <a:defRPr sz="1600" b="1"/>
            </a:lvl6pPr>
            <a:lvl7pPr marL="2739343" indent="0">
              <a:buNone/>
              <a:defRPr sz="1600" b="1"/>
            </a:lvl7pPr>
            <a:lvl8pPr marL="3195902" indent="0">
              <a:buNone/>
              <a:defRPr sz="1600" b="1"/>
            </a:lvl8pPr>
            <a:lvl9pPr marL="3652457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5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650D-3B6A-4CB1-B25D-0F38C10E7C85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61480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9159" y="6227918"/>
            <a:ext cx="199240" cy="155496"/>
          </a:xfr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DBBDF5-E94D-4BE3-93E6-9864C9733258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6761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BD007-652E-45DD-A49A-158DD1E771EE}" type="slidenum">
              <a:rPr kumimoji="0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18304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9341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25" y="173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" y="173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2162" y="1990673"/>
            <a:ext cx="4389768" cy="12561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lIns="89564" tIns="44789" rIns="89564" bIns="44789"/>
          <a:lstStyle/>
          <a:p>
            <a:pPr marL="0" marR="0" lvl="0" indent="0" algn="l" defTabSz="895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4C28F-F186-4F04-8C4F-E89FEA3EAFC9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40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oleObject" Target="../embeddings/oleObject45.bin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5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8.jpe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8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oleObject" Target="../embeddings/oleObject49.bin"/><Relationship Id="rId5" Type="http://schemas.openxmlformats.org/officeDocument/2006/relationships/slideLayout" Target="../slideLayouts/slideLayout88.xml"/><Relationship Id="rId10" Type="http://schemas.openxmlformats.org/officeDocument/2006/relationships/tags" Target="../tags/tag60.xml"/><Relationship Id="rId4" Type="http://schemas.openxmlformats.org/officeDocument/2006/relationships/slideLayout" Target="../slideLayouts/slideLayout87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oleObject" Target="../embeddings/oleObject53.bin"/><Relationship Id="rId5" Type="http://schemas.openxmlformats.org/officeDocument/2006/relationships/slideLayout" Target="../slideLayouts/slideLayout96.xml"/><Relationship Id="rId10" Type="http://schemas.openxmlformats.org/officeDocument/2006/relationships/tags" Target="../tags/tag65.xml"/><Relationship Id="rId4" Type="http://schemas.openxmlformats.org/officeDocument/2006/relationships/slideLayout" Target="../slideLayouts/slideLayout95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oleObject" Target="../embeddings/oleObject57.bin"/><Relationship Id="rId5" Type="http://schemas.openxmlformats.org/officeDocument/2006/relationships/slideLayout" Target="../slideLayouts/slideLayout104.xml"/><Relationship Id="rId10" Type="http://schemas.openxmlformats.org/officeDocument/2006/relationships/tags" Target="../tags/tag70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21.xml"/><Relationship Id="rId10" Type="http://schemas.openxmlformats.org/officeDocument/2006/relationships/tags" Target="../tags/tag14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29.xml"/><Relationship Id="rId10" Type="http://schemas.openxmlformats.org/officeDocument/2006/relationships/tags" Target="../tags/tag21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oleObject" Target="../embeddings/oleObject23.bin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28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oleObject" Target="../embeddings/oleObject29.bin"/><Relationship Id="rId5" Type="http://schemas.openxmlformats.org/officeDocument/2006/relationships/slideLayout" Target="../slideLayouts/slideLayout45.xml"/><Relationship Id="rId10" Type="http://schemas.openxmlformats.org/officeDocument/2006/relationships/tags" Target="../tags/tag35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oleObject" Target="../embeddings/oleObject33.bin"/><Relationship Id="rId5" Type="http://schemas.openxmlformats.org/officeDocument/2006/relationships/slideLayout" Target="../slideLayouts/slideLayout53.xml"/><Relationship Id="rId10" Type="http://schemas.openxmlformats.org/officeDocument/2006/relationships/tags" Target="../tags/tag40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oleObject" Target="../embeddings/oleObject37.bin"/><Relationship Id="rId5" Type="http://schemas.openxmlformats.org/officeDocument/2006/relationships/slideLayout" Target="../slideLayouts/slideLayout61.xml"/><Relationship Id="rId10" Type="http://schemas.openxmlformats.org/officeDocument/2006/relationships/tags" Target="../tags/tag45.xml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oleObject" Target="../embeddings/oleObject41.bin"/><Relationship Id="rId5" Type="http://schemas.openxmlformats.org/officeDocument/2006/relationships/slideLayout" Target="../slideLayouts/slideLayout69.xml"/><Relationship Id="rId10" Type="http://schemas.openxmlformats.org/officeDocument/2006/relationships/tags" Target="../tags/tag50.x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60632901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13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51097765"/>
              </p:ext>
            </p:extLst>
          </p:nvPr>
        </p:nvGraphicFramePr>
        <p:xfrm>
          <a:off x="1718" y="1718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" y="1718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587" y="234890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1" y="1990687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1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46778"/>
            <a:ext cx="4350890" cy="521557"/>
            <a:chOff x="915" y="708"/>
            <a:chExt cx="2686" cy="322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5717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088937" y="2775310"/>
            <a:ext cx="1967582" cy="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198616" y="3930178"/>
            <a:ext cx="1748417" cy="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5717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47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hf hdr="0" ftr="0" dt="0"/>
  <p:txStyles>
    <p:titleStyle>
      <a:lvl1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2769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1664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3411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5127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6834" algn="l" defTabSz="90418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6355" indent="-346355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4026" indent="-192421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0175" indent="-262976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8948" indent="-155531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2042" indent="-129884" algn="l" defTabSz="902769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5196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6902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8614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00324" indent="-131460" algn="l" defTabSz="90418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664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411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127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834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545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253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1962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672" algn="l" defTabSz="923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_封底-總院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27" name="Shape 3"/>
          <p:cNvSpPr>
            <a:spLocks noGrp="1"/>
          </p:cNvSpPr>
          <p:nvPr>
            <p:ph type="sldNum" sz="quarter" idx="2"/>
          </p:nvPr>
        </p:nvSpPr>
        <p:spPr bwMode="auto">
          <a:xfrm>
            <a:off x="6553200" y="6245225"/>
            <a:ext cx="2133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780AEF-FB15-418D-B505-4403DE2B3B76}" type="slidenum">
              <a:rPr lang="zh-TW" altLang="zh-TW" smtClean="0">
                <a:sym typeface="Helvetica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zh-TW">
              <a:sym typeface="Helvetica" panose="020B0604020202020204" pitchFamily="34" charset="0"/>
            </a:endParaRPr>
          </a:p>
        </p:txBody>
      </p:sp>
      <p:sp>
        <p:nvSpPr>
          <p:cNvPr id="1028" name="Shape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>
              <a:sym typeface="Helvetica" panose="020B0604020202020204" pitchFamily="34" charset="0"/>
            </a:endParaRPr>
          </a:p>
        </p:txBody>
      </p:sp>
      <p:sp>
        <p:nvSpPr>
          <p:cNvPr id="1029" name="Shap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8" tIns="45718" rIns="45718" bIns="45718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83" r:id="rId3"/>
    <p:sldLayoutId id="2147483820" r:id="rId4"/>
  </p:sldLayoutIdLst>
  <p:transition spd="med"/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Helvetica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Helvetica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indent="457200" defTabSz="457200">
        <a:defRPr sz="1200">
          <a:latin typeface="+mn-lt"/>
          <a:ea typeface="+mn-ea"/>
          <a:cs typeface="+mn-cs"/>
          <a:sym typeface="Helvetica"/>
        </a:defRPr>
      </a:lvl6pPr>
      <a:lvl7pPr indent="914400" defTabSz="457200">
        <a:defRPr sz="1200">
          <a:latin typeface="+mn-lt"/>
          <a:ea typeface="+mn-ea"/>
          <a:cs typeface="+mn-cs"/>
          <a:sym typeface="Helvetica"/>
        </a:defRPr>
      </a:lvl7pPr>
      <a:lvl8pPr indent="1371600" defTabSz="457200">
        <a:defRPr sz="1200">
          <a:latin typeface="+mn-lt"/>
          <a:ea typeface="+mn-ea"/>
          <a:cs typeface="+mn-cs"/>
          <a:sym typeface="Helvetica"/>
        </a:defRPr>
      </a:lvl8pPr>
      <a:lvl9pPr indent="1828800" defTabSz="457200"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 marL="0" marR="0" lvl="0" indent="0" algn="r" defTabSz="9128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pPr marL="0" marR="0" lvl="0" indent="0" algn="r" defTabSz="9128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FKai-SB"/>
                <a:cs typeface="+mn-cs"/>
              </a:rPr>
              <a:t> 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FKai-S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5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7451" y="6597373"/>
            <a:ext cx="438779" cy="2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894181">
              <a:spcAft>
                <a:spcPct val="0"/>
              </a:spcAft>
              <a:buClrTx/>
              <a:defRPr sz="10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89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4BA75-9870-4AD5-9CA4-6B417ABEE087}" type="slidenum">
              <a:rPr kumimoji="0" lang="zh-TW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l" defTabSz="8941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4775" marR="0" lvl="0" indent="-104775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1 </a:t>
              </a:r>
              <a:r>
                <a: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/>
                  <a:cs typeface="+mn-cs"/>
                </a:rPr>
                <a:t>註釋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/>
                <a:cs typeface="+mn-cs"/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631825" marR="0" lvl="0" indent="-631825" algn="l" defTabSz="893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31825" algn="l"/>
                </a:tabLst>
                <a:defRPr/>
              </a:pPr>
              <a:r>
                <a:rPr kumimoji="0" lang="zh-TW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資料來源：</a:t>
              </a:r>
              <a:endPara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Title</a:t>
              </a:r>
            </a:p>
            <a:p>
              <a:pPr marL="0" marR="0" lvl="0" indent="0" algn="l" defTabSz="895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Last Modified 5/30/2014 10:13 AM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l" defTabSz="895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Arial" charset="0"/>
              </a:rPr>
              <a:t>Printed 5/22/2014 10:36 PM China Standard Time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marL="0" marR="0" lvl="0" indent="0" algn="r" defTabSz="893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s-CZ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9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66042430"/>
              </p:ext>
            </p:extLst>
          </p:nvPr>
        </p:nvGraphicFramePr>
        <p:xfrm>
          <a:off x="1744" y="174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" y="174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74" y="1158128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28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28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85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51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28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9872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185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0452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0674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0902" algn="l" defTabSz="901277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241" indent="-345241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403" indent="-191802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8696" indent="-262128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6963" indent="-155039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9624" indent="-129474" algn="l" defTabSz="89987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1297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1519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1735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1969" indent="-131044" algn="l" defTabSz="901277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185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0452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674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0902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1131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1353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1579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1809" algn="l" defTabSz="9204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1704260"/>
              </p:ext>
            </p:extLst>
          </p:nvPr>
        </p:nvGraphicFramePr>
        <p:xfrm>
          <a:off x="1741" y="1740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" y="1740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71" y="1158125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129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3129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82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48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129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26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019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350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0782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1171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1565" algn="l" defTabSz="9016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366" indent="-345366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472" indent="-191871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8861" indent="-262223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185" indent="-155094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9894" indent="-129519" algn="l" defTabSz="90019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1732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2119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2503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2902" indent="-131089" algn="l" defTabSz="9016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5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0782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1171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1565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1959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2348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2740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3135" algn="l" defTabSz="92078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0570287"/>
              </p:ext>
            </p:extLst>
          </p:nvPr>
        </p:nvGraphicFramePr>
        <p:xfrm>
          <a:off x="1737" y="1736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" y="1736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2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2" y="199070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6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7" y="1158121"/>
            <a:ext cx="4350891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3562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3562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4" y="2776278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44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3562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8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lvl1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062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570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1222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1835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2449" algn="l" defTabSz="902034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533" indent="-345533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566" indent="-191963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9081" indent="-262349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481" indent="-155167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0254" indent="-129579" algn="l" defTabSz="90062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2312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2920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3527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4147" indent="-131149" algn="l" defTabSz="90203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570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1222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1835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2449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3064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3674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4288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3" algn="l" defTabSz="92122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04427441"/>
              </p:ext>
            </p:extLst>
          </p:nvPr>
        </p:nvGraphicFramePr>
        <p:xfrm>
          <a:off x="1732" y="173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" y="1731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00" y="234890"/>
            <a:ext cx="879411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81" y="1990707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6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01" y="620202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46779"/>
            <a:ext cx="4350891" cy="521557"/>
            <a:chOff x="915" y="708"/>
            <a:chExt cx="2686" cy="322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9041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904104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2" y="2776273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013" y="3931139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904104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8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42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90116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60845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21773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82665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43554" algn="l" defTabSz="90257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5741" indent="-345741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82" indent="-192078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9356" indent="-262507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7851" indent="-155259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50704" indent="-129656" algn="l" defTabSz="90116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13037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73925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34807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95704" indent="-131224" algn="l" defTabSz="90257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45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73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665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55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448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33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223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87114" algn="l" defTabSz="92177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7821711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86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22011035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57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476323512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85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97925874"/>
              </p:ext>
            </p:extLst>
          </p:nvPr>
        </p:nvGraphicFramePr>
        <p:xfrm>
          <a:off x="1823" y="18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" y="1823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679" y="234892"/>
            <a:ext cx="879411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2" y="1990688"/>
            <a:ext cx="4389768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/>
              <a:t>Text</a:t>
            </a:r>
          </a:p>
        </p:txBody>
      </p:sp>
      <p:sp>
        <p:nvSpPr>
          <p:cNvPr id="2" name="McK 1. On-page tracker" hidden="1"/>
          <p:cNvSpPr>
            <a:spLocks noChangeArrowheads="1"/>
          </p:cNvSpPr>
          <p:nvPr/>
        </p:nvSpPr>
        <p:spPr bwMode="auto">
          <a:xfrm>
            <a:off x="121495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1400" b="0" dirty="0">
                <a:solidFill>
                  <a:srgbClr val="808080"/>
                </a:solidFill>
                <a:ea typeface="DFKai-SB" pitchFamily="65" charset="-120"/>
                <a:cs typeface="Arial" charset="0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TW" sz="1400" dirty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/>
          <p:cNvGrpSpPr>
            <a:grpSpLocks/>
          </p:cNvGrpSpPr>
          <p:nvPr/>
        </p:nvGrpSpPr>
        <p:grpSpPr bwMode="auto">
          <a:xfrm>
            <a:off x="121510" y="6202008"/>
            <a:ext cx="8722839" cy="521558"/>
            <a:chOff x="75" y="3829"/>
            <a:chExt cx="5385" cy="322"/>
          </a:xfrm>
        </p:grpSpPr>
        <p:sp>
          <p:nvSpPr>
            <p:cNvPr id="1151" name="McK 4. Footnote" hidden="1"/>
            <p:cNvSpPr txBox="1">
              <a:spLocks noChangeArrowheads="1"/>
            </p:cNvSpPr>
            <p:nvPr/>
          </p:nvSpPr>
          <p:spPr bwMode="auto">
            <a:xfrm>
              <a:off x="75" y="3829"/>
              <a:ext cx="5385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TW" sz="1000" dirty="0">
                  <a:solidFill>
                    <a:srgbClr val="000000"/>
                  </a:solidFill>
                </a:rPr>
                <a:t>1 </a:t>
              </a:r>
              <a:r>
                <a:rPr lang="zh-TW" altLang="en-US" sz="1000" dirty="0">
                  <a:solidFill>
                    <a:srgbClr val="000000"/>
                  </a:solidFill>
                </a:rPr>
                <a:t>註釋</a:t>
              </a:r>
              <a:endParaRPr lang="en-US" altLang="zh-TW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McK 5. Source" hidden="1"/>
            <p:cNvSpPr>
              <a:spLocks noChangeArrowheads="1"/>
            </p:cNvSpPr>
            <p:nvPr/>
          </p:nvSpPr>
          <p:spPr bwMode="auto">
            <a:xfrm>
              <a:off x="75" y="4054"/>
              <a:ext cx="4323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631825" indent="-631825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defTabSz="893763" eaLnBrk="0" hangingPunct="0"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defTabSz="893763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tabLst>
                  <a:tab pos="631825" algn="l"/>
                </a:tabLst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defRPr/>
              </a:pPr>
              <a:r>
                <a:rPr lang="zh-TW" altLang="en-US" sz="1000" b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資料來源：</a:t>
              </a:r>
              <a:endParaRPr lang="en-US" altLang="zh-TW" sz="1000" b="0" dirty="0">
                <a:solidFill>
                  <a:srgbClr val="000000"/>
                </a:solidFill>
                <a:ea typeface="DFKai-SB" pitchFamily="65" charset="-120"/>
                <a:cs typeface="Arial" charset="0"/>
              </a:endParaRPr>
            </a:p>
          </p:txBody>
        </p:sp>
      </p:grpSp>
      <p:grpSp>
        <p:nvGrpSpPr>
          <p:cNvPr id="1033" name="ACET" hidden="1"/>
          <p:cNvGrpSpPr>
            <a:grpSpLocks/>
          </p:cNvGrpSpPr>
          <p:nvPr/>
        </p:nvGrpSpPr>
        <p:grpSpPr bwMode="auto">
          <a:xfrm>
            <a:off x="1482162" y="1158130"/>
            <a:ext cx="4350890" cy="510219"/>
            <a:chOff x="915" y="715"/>
            <a:chExt cx="2686" cy="315"/>
          </a:xfrm>
        </p:grpSpPr>
        <p:cxnSp>
          <p:nvCxnSpPr>
            <p:cNvPr id="1038" name="AutoShape 249" hidden="1"/>
            <p:cNvCxnSpPr>
              <a:cxnSpLocks noChangeShapeType="1"/>
              <a:stCxn id="1039" idx="4"/>
              <a:endCxn id="103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9" name="AutoShape 250" hidden="1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1pPr>
              <a:lvl2pPr marL="742950" indent="-28575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2pPr>
              <a:lvl3pPr marL="11430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3pPr>
              <a:lvl4pPr marL="16002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4pPr>
              <a:lvl5pPr marL="2057400" indent="-228600" eaLnBrk="0" hangingPunct="0"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tx2"/>
                </a:buClr>
                <a:defRPr sz="1300" b="1">
                  <a:solidFill>
                    <a:schemeClr val="tx1"/>
                  </a:solidFill>
                  <a:latin typeface="Arial" charset="0"/>
                  <a:ea typeface="华文楷体" pitchFamily="2" charset="-122"/>
                </a:defRPr>
              </a:lvl9pPr>
            </a:lstStyle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dirty="0">
                  <a:solidFill>
                    <a:srgbClr val="000000"/>
                  </a:solidFill>
                  <a:ea typeface="DFKai-SB" pitchFamily="65" charset="-120"/>
                  <a:cs typeface="Arial" charset="0"/>
                </a:rPr>
                <a:t>Title</a:t>
              </a:r>
            </a:p>
            <a:p>
              <a:pPr defTabSz="895705" eaLnBrk="1" hangingPunct="1">
                <a:spcAft>
                  <a:spcPct val="0"/>
                </a:spcAft>
                <a:buClrTx/>
                <a:defRPr/>
              </a:pPr>
              <a:r>
                <a:rPr lang="en-US" altLang="zh-TW" sz="1600" b="0" dirty="0">
                  <a:solidFill>
                    <a:srgbClr val="808080"/>
                  </a:solidFill>
                  <a:ea typeface="DFKai-SB" pitchFamily="65" charset="-120"/>
                  <a:cs typeface="Arial" charset="0"/>
                </a:rPr>
                <a:t>Unit of measure</a:t>
              </a:r>
            </a:p>
          </p:txBody>
        </p:sp>
      </p:grp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108521" y="2776264"/>
            <a:ext cx="192841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Last Modified 5/30/2014 10:13 AM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16110" y="3931132"/>
            <a:ext cx="171361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defTabSz="895705" eaLnBrk="1" hangingPunct="1">
              <a:spcAft>
                <a:spcPct val="0"/>
              </a:spcAft>
              <a:buClrTx/>
              <a:defRPr/>
            </a:pPr>
            <a:r>
              <a:rPr lang="en-US" altLang="zh-TW" sz="600" b="0" dirty="0">
                <a:solidFill>
                  <a:srgbClr val="000000"/>
                </a:solidFill>
                <a:ea typeface="DFKai-SB" pitchFamily="65" charset="-120"/>
                <a:cs typeface="Arial" charset="0"/>
              </a:rPr>
              <a:t>Printed 5/22/2014 10:36 PM China Standard Time</a:t>
            </a:r>
            <a:endParaRPr lang="en-US" altLang="zh-TW" sz="1600" b="0" dirty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036" name="doc id"/>
          <p:cNvSpPr>
            <a:spLocks noChangeArrowheads="1"/>
          </p:cNvSpPr>
          <p:nvPr/>
        </p:nvSpPr>
        <p:spPr bwMode="auto">
          <a:xfrm>
            <a:off x="8246616" y="37256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defTabSz="893763" eaLnBrk="0" hangingPunct="0"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defRPr sz="1300" b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defRPr/>
            </a:pPr>
            <a:endParaRPr lang="cs-CZ" sz="800" b="0">
              <a:solidFill>
                <a:srgbClr val="000000"/>
              </a:solidFill>
              <a:ea typeface="DFKai-SB" pitchFamily="65" charset="-120"/>
              <a:cs typeface="Arial" charset="0"/>
            </a:endParaRPr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71415" y="6580382"/>
            <a:ext cx="438779" cy="246217"/>
          </a:xfrm>
          <a:prstGeom prst="rect">
            <a:avLst/>
          </a:prstGeom>
        </p:spPr>
        <p:txBody>
          <a:bodyPr anchor="ctr"/>
          <a:lstStyle>
            <a:lvl1pPr algn="r">
              <a:defRPr sz="1000"/>
            </a:lvl1pPr>
          </a:lstStyle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‹#›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73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</p:sldLayoutIdLst>
  <p:hf hdr="0" ftr="0" dt="0"/>
  <p:txStyles>
    <p:titleStyle>
      <a:lvl1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2pPr>
      <a:lvl3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3pPr>
      <a:lvl4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4pPr>
      <a:lvl5pPr algn="l" defTabSz="89278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5pPr>
      <a:lvl6pPr marL="456556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6pPr>
      <a:lvl7pPr marL="91319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7pPr>
      <a:lvl8pPr marL="1369808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8pPr>
      <a:lvl9pPr marL="1826417" algn="l" defTabSz="89418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DFKai-SB" pitchFamily="65" charset="-120"/>
        </a:defRPr>
      </a:lvl9pPr>
    </p:titleStyle>
    <p:bodyStyle>
      <a:lvl1pPr marL="342529" indent="-342529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1884" indent="-190295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5070" indent="-260072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2109" indent="-15380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3726" indent="-128457" algn="l" defTabSz="89278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1761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58369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4984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1586" indent="-130014" algn="l" defTabSz="894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5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9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808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417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3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2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1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1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6"/>
          <p:cNvSpPr>
            <a:spLocks noChangeArrowheads="1"/>
          </p:cNvSpPr>
          <p:nvPr/>
        </p:nvSpPr>
        <p:spPr bwMode="auto">
          <a:xfrm>
            <a:off x="539552" y="2564904"/>
            <a:ext cx="8066088" cy="86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lvl="0" algn="ctr" defTabSz="91440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凱文</a:t>
            </a:r>
          </a:p>
        </p:txBody>
      </p:sp>
    </p:spTree>
    <p:extLst>
      <p:ext uri="{BB962C8B-B14F-4D97-AF65-F5344CB8AC3E}">
        <p14:creationId xmlns:p14="http://schemas.microsoft.com/office/powerpoint/2010/main" val="40520582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關於我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67544" y="692696"/>
            <a:ext cx="8229600" cy="4824535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zh-TW" altLang="en-US" sz="2400" dirty="0"/>
              <a:t>個性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>
              <a:buFont typeface="Arial" pitchFamily="34" charset="0"/>
              <a:buChar char="•"/>
            </a:pPr>
            <a:r>
              <a:rPr lang="zh-TW" altLang="en-US" sz="2400" dirty="0"/>
              <a:t>興趣</a:t>
            </a:r>
            <a:endParaRPr lang="en-US" altLang="zh-TW" sz="2400" dirty="0"/>
          </a:p>
          <a:p>
            <a:pPr marL="457200" lvl="1" indent="0">
              <a:buNone/>
            </a:pPr>
            <a:endParaRPr lang="zh-TW" altLang="en-US" sz="24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1</a:t>
            </a:fld>
            <a:r>
              <a:rPr lang="en-US" altLang="zh-TW"/>
              <a:t> 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3982009" y="2301245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 latinLnBrk="1" hangingPunct="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TW" sz="1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Helvetica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05637004"/>
              </p:ext>
            </p:extLst>
          </p:nvPr>
        </p:nvGraphicFramePr>
        <p:xfrm>
          <a:off x="1403648" y="1331121"/>
          <a:ext cx="6624736" cy="1809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2133707133"/>
              </p:ext>
            </p:extLst>
          </p:nvPr>
        </p:nvGraphicFramePr>
        <p:xfrm>
          <a:off x="1403648" y="3861048"/>
          <a:ext cx="655272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0725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zh-TW" altLang="en-US" dirty="0"/>
              <a:t>關於我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學經歷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r>
              <a:rPr lang="zh-TW" altLang="en-US" sz="2400" dirty="0"/>
              <a:t>東海社會學系畢業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r>
              <a:rPr lang="zh-TW" altLang="en-US" sz="2400" dirty="0"/>
              <a:t>台北慈濟醫院放射科行政、威盛電子倉管、連展電能工程師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r>
              <a:rPr lang="zh-TW" altLang="en-US" sz="2400" dirty="0"/>
              <a:t>資策會前端班</a:t>
            </a:r>
            <a:endParaRPr lang="en-US" altLang="zh-TW" sz="2400" dirty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en-US" altLang="zh-TW" sz="2400" dirty="0"/>
              <a:t>HTML</a:t>
            </a:r>
            <a:r>
              <a:rPr lang="zh-TW" altLang="en-US" sz="2400" dirty="0"/>
              <a:t>、</a:t>
            </a:r>
            <a:r>
              <a:rPr lang="en-US" altLang="zh-TW" sz="2400" dirty="0"/>
              <a:t>CSS</a:t>
            </a:r>
            <a:r>
              <a:rPr lang="zh-TW" altLang="en-US" sz="2400" dirty="0"/>
              <a:t>、</a:t>
            </a:r>
            <a:r>
              <a:rPr lang="en-US" altLang="zh-TW" sz="2400" dirty="0"/>
              <a:t>JavaScript</a:t>
            </a:r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en-US" altLang="zh-TW" sz="2400" dirty="0"/>
              <a:t>MySQL</a:t>
            </a:r>
          </a:p>
          <a:p>
            <a:pPr lvl="1">
              <a:buFont typeface="微軟正黑體" pitchFamily="34" charset="-120"/>
              <a:buChar char="–"/>
            </a:pPr>
            <a:r>
              <a:rPr lang="en-US" altLang="zh-TW" sz="2400" dirty="0"/>
              <a:t> React.js</a:t>
            </a:r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</a:t>
            </a:r>
            <a:r>
              <a:rPr lang="en-US" altLang="zh-TW" sz="2400" dirty="0"/>
              <a:t>Node.js</a:t>
            </a:r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2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5020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專題作品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密室逃脫第三方平台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 err="1"/>
              <a:t>React.js+Node.js+MySql</a:t>
            </a:r>
            <a:r>
              <a:rPr lang="zh-TW" altLang="en-US" sz="2400" dirty="0"/>
              <a:t>開發</a:t>
            </a:r>
            <a:endParaRPr lang="en-US" altLang="zh-TW" sz="2400" dirty="0"/>
          </a:p>
          <a:p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 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3740C5-D63A-11AA-83FA-63857B55F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" y="3119960"/>
            <a:ext cx="4420909" cy="21171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59F06F-C9EF-3DDB-E55F-AB11A71C0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93" y="3023821"/>
            <a:ext cx="4572000" cy="21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06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專題作品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微軟正黑體" pitchFamily="34" charset="-120"/>
              <a:buChar char="–"/>
            </a:pPr>
            <a:r>
              <a:rPr lang="zh-TW" altLang="en-US" sz="2400" dirty="0"/>
              <a:t>會員登入、登出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r>
              <a:rPr lang="en-US" altLang="zh-TW" sz="2400" dirty="0"/>
              <a:t>Google</a:t>
            </a:r>
            <a:r>
              <a:rPr lang="zh-TW" altLang="en-US" sz="2400" dirty="0"/>
              <a:t>第三方平台登入、驗證信、驗證碼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4</a:t>
            </a:fld>
            <a:r>
              <a:rPr lang="en-US" altLang="zh-TW"/>
              <a:t> 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EED915-2264-6C14-F648-C2CECD150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2" y="2060848"/>
            <a:ext cx="7477395" cy="35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7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專題作品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微軟正黑體" pitchFamily="34" charset="-120"/>
              <a:buChar char="–"/>
            </a:pPr>
            <a:r>
              <a:rPr lang="zh-TW" altLang="en-US" sz="2400" dirty="0"/>
              <a:t>會員中心</a:t>
            </a:r>
            <a:endParaRPr lang="en-US" altLang="zh-TW" sz="2400" dirty="0"/>
          </a:p>
          <a:p>
            <a:pPr>
              <a:buFont typeface="微軟正黑體" pitchFamily="34" charset="-120"/>
              <a:buChar char="–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5</a:t>
            </a:fld>
            <a:r>
              <a:rPr lang="en-US" altLang="zh-TW"/>
              <a:t> 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6B2351-3B51-6CC9-994D-12793C85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2" y="1747383"/>
            <a:ext cx="8330006" cy="39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0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未來目標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TW" altLang="en-US" sz="2400" dirty="0"/>
              <a:t>未來目標</a:t>
            </a:r>
            <a:endParaRPr lang="en-US" altLang="zh-TW" sz="2400" dirty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 增加程式技術的熟練度</a:t>
            </a:r>
            <a:endParaRPr lang="en-US" altLang="zh-TW" sz="2400" dirty="0"/>
          </a:p>
          <a:p>
            <a:pPr lvl="1">
              <a:buFont typeface="微軟正黑體" pitchFamily="34" charset="-120"/>
              <a:buChar char="–"/>
            </a:pPr>
            <a:r>
              <a:rPr lang="zh-TW" altLang="en-US" sz="2400" dirty="0"/>
              <a:t>  有考慮讀在職專班把學位補起來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64BA75-9870-4AD5-9CA4-6B417ABEE087}" type="slidenum">
              <a:rPr lang="zh-TW" altLang="en-US" smtClean="0"/>
              <a:pPr>
                <a:defRPr/>
              </a:pPr>
              <a:t>6</a:t>
            </a:fld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934899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00&quot; g=&quot;66&quot; b=&quot;CC&quot;/&gt;&lt;m_nBrightness val=&quot;0&quot;/&gt;&lt;/elem&gt;&lt;elem m_fUsage=&quot;9.00000000000000022204E-01&quot;&gt;&lt;m_msothmcolidx val=&quot;0&quot;/&gt;&lt;m_rgb r=&quot;7A&quot; g=&quot;D1&quot; b=&quot;FC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heme/theme1.xml><?xml version="1.0" encoding="utf-8"?>
<a:theme xmlns:a="http://schemas.openxmlformats.org/drawingml/2006/main" name="49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3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fault">
  <a:themeElements>
    <a:clrScheme name="自訂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009999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title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54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75000"/>
            </a:schemeClr>
          </a:solidFill>
          <a:prstDash val="dash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6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7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tle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1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2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0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1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2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4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3_Firm Format - Chinese (Taiwan)">
  <a:themeElements>
    <a:clrScheme name="Firm Format - Chinese (Taiwan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E0FB"/>
      </a:accent1>
      <a:accent2>
        <a:srgbClr val="333399"/>
      </a:accent2>
      <a:accent3>
        <a:srgbClr val="009999"/>
      </a:accent3>
      <a:accent4>
        <a:srgbClr val="99CC00"/>
      </a:accent4>
      <a:accent5>
        <a:srgbClr val="FF6600"/>
      </a:accent5>
      <a:accent6>
        <a:srgbClr val="808080"/>
      </a:accent6>
      <a:hlink>
        <a:srgbClr val="009999"/>
      </a:hlink>
      <a:folHlink>
        <a:srgbClr val="99CC00"/>
      </a:folHlink>
    </a:clrScheme>
    <a:fontScheme name="Firm Format - Chinese (Taiwan)">
      <a:majorFont>
        <a:latin typeface="Arial"/>
        <a:ea typeface="DFKai-SB"/>
        <a:cs typeface=""/>
      </a:majorFont>
      <a:minorFont>
        <a:latin typeface="Arial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sz="13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  <a:cs typeface="Arial" charset="0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bg1">
              <a:lumMod val="50000"/>
            </a:schemeClr>
          </a:solidFill>
          <a:prstDash val="solid"/>
          <a:round/>
          <a:headEnd type="oval" w="med" len="med"/>
          <a:tailEnd type="oval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Firm Format - Chinese (Taiwan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E0F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25171</TotalTime>
  <Words>136</Words>
  <Application>Microsoft Office PowerPoint</Application>
  <PresentationFormat>如螢幕大小 (4:3)</PresentationFormat>
  <Paragraphs>56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14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27" baseType="lpstr">
      <vt:lpstr>微軟正黑體</vt:lpstr>
      <vt:lpstr>Arial</vt:lpstr>
      <vt:lpstr>Calibri</vt:lpstr>
      <vt:lpstr>Times New Roman</vt:lpstr>
      <vt:lpstr>Wingdings</vt:lpstr>
      <vt:lpstr>49_Firm Format - Chinese (Taiwan)</vt:lpstr>
      <vt:lpstr>19_Firm Format - Chinese (Taiwan)</vt:lpstr>
      <vt:lpstr>20_Firm Format - Chinese (Taiwan)</vt:lpstr>
      <vt:lpstr>21_Firm Format - Chinese (Taiwan)</vt:lpstr>
      <vt:lpstr>22_Firm Format - Chinese (Taiwan)</vt:lpstr>
      <vt:lpstr>50_Firm Format - Chinese (Taiwan)</vt:lpstr>
      <vt:lpstr>51_Firm Format - Chinese (Taiwan)</vt:lpstr>
      <vt:lpstr>52_Firm Format - Chinese (Taiwan)</vt:lpstr>
      <vt:lpstr>53_Firm Format - Chinese (Taiwan)</vt:lpstr>
      <vt:lpstr>23_Firm Format - Chinese (Taiwan)</vt:lpstr>
      <vt:lpstr>Default</vt:lpstr>
      <vt:lpstr>54_Firm Format - Chinese (Taiwan)</vt:lpstr>
      <vt:lpstr>56_Firm Format - Chinese (Taiwan)</vt:lpstr>
      <vt:lpstr>57_Firm Format - Chinese (Taiwan)</vt:lpstr>
      <vt:lpstr>think-cell Slide</vt:lpstr>
      <vt:lpstr>PowerPoint 簡報</vt:lpstr>
      <vt:lpstr>關於我</vt:lpstr>
      <vt:lpstr>關於我</vt:lpstr>
      <vt:lpstr>專題作品</vt:lpstr>
      <vt:lpstr>專題作品</vt:lpstr>
      <vt:lpstr>專題作品</vt:lpstr>
      <vt:lpstr>未來目標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謝啟煒</dc:creator>
  <cp:lastModifiedBy>Kevin</cp:lastModifiedBy>
  <cp:revision>1115</cp:revision>
  <cp:lastPrinted>2018-09-03T06:45:59Z</cp:lastPrinted>
  <dcterms:created xsi:type="dcterms:W3CDTF">2017-11-06T01:31:56Z</dcterms:created>
  <dcterms:modified xsi:type="dcterms:W3CDTF">2023-12-19T14:47:17Z</dcterms:modified>
</cp:coreProperties>
</file>