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5"/>
  </p:notesMasterIdLst>
  <p:sldIdLst>
    <p:sldId id="301" r:id="rId3"/>
    <p:sldId id="257" r:id="rId4"/>
    <p:sldId id="271" r:id="rId5"/>
    <p:sldId id="334" r:id="rId6"/>
    <p:sldId id="302" r:id="rId7"/>
    <p:sldId id="345" r:id="rId8"/>
    <p:sldId id="352" r:id="rId9"/>
    <p:sldId id="353" r:id="rId10"/>
    <p:sldId id="303" r:id="rId11"/>
    <p:sldId id="354" r:id="rId12"/>
    <p:sldId id="355" r:id="rId13"/>
    <p:sldId id="27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  <a:srgbClr val="E7E6E6"/>
    <a:srgbClr val="004F8A"/>
    <a:srgbClr val="335899"/>
    <a:srgbClr val="3F6AB7"/>
    <a:srgbClr val="7991CE"/>
    <a:srgbClr val="B3BEDF"/>
    <a:srgbClr val="0171C5"/>
    <a:srgbClr val="7E3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8110" autoAdjust="0"/>
  </p:normalViewPr>
  <p:slideViewPr>
    <p:cSldViewPr snapToGrid="0" showGuides="1">
      <p:cViewPr varScale="1">
        <p:scale>
          <a:sx n="76" d="100"/>
          <a:sy n="76" d="100"/>
        </p:scale>
        <p:origin x="1066" y="58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洋" userId="708f3bfb232b6c11" providerId="LiveId" clId="{7EB3E30F-55B0-4E58-AF30-E4C00CCA0208}"/>
    <pc:docChg chg="custSel addSld modSld">
      <pc:chgData name="洋" userId="708f3bfb232b6c11" providerId="LiveId" clId="{7EB3E30F-55B0-4E58-AF30-E4C00CCA0208}" dt="2023-12-06T04:26:46.450" v="316"/>
      <pc:docMkLst>
        <pc:docMk/>
      </pc:docMkLst>
      <pc:sldChg chg="addSp modSp mod">
        <pc:chgData name="洋" userId="708f3bfb232b6c11" providerId="LiveId" clId="{7EB3E30F-55B0-4E58-AF30-E4C00CCA0208}" dt="2023-12-06T04:15:30.559" v="48" actId="1035"/>
        <pc:sldMkLst>
          <pc:docMk/>
          <pc:sldMk cId="0" sldId="263"/>
        </pc:sldMkLst>
        <pc:picChg chg="add mod">
          <ac:chgData name="洋" userId="708f3bfb232b6c11" providerId="LiveId" clId="{7EB3E30F-55B0-4E58-AF30-E4C00CCA0208}" dt="2023-12-06T04:15:30.559" v="48" actId="1035"/>
          <ac:picMkLst>
            <pc:docMk/>
            <pc:sldMk cId="0" sldId="263"/>
            <ac:picMk id="7" creationId="{27186BAD-A64E-4896-BBCC-43BA2094C349}"/>
          </ac:picMkLst>
        </pc:picChg>
        <pc:picChg chg="add mod">
          <ac:chgData name="洋" userId="708f3bfb232b6c11" providerId="LiveId" clId="{7EB3E30F-55B0-4E58-AF30-E4C00CCA0208}" dt="2023-12-06T04:15:30.559" v="48" actId="1035"/>
          <ac:picMkLst>
            <pc:docMk/>
            <pc:sldMk cId="0" sldId="263"/>
            <ac:picMk id="9" creationId="{DA2273A0-D1F1-4CEF-AAAE-FBBF53365A82}"/>
          </ac:picMkLst>
        </pc:picChg>
        <pc:picChg chg="add mod">
          <ac:chgData name="洋" userId="708f3bfb232b6c11" providerId="LiveId" clId="{7EB3E30F-55B0-4E58-AF30-E4C00CCA0208}" dt="2023-12-06T04:15:30.559" v="48" actId="1035"/>
          <ac:picMkLst>
            <pc:docMk/>
            <pc:sldMk cId="0" sldId="263"/>
            <ac:picMk id="11" creationId="{09C563B0-ECDF-4191-8A96-A484767FD100}"/>
          </ac:picMkLst>
        </pc:picChg>
      </pc:sldChg>
      <pc:sldChg chg="addSp modSp mod">
        <pc:chgData name="洋" userId="708f3bfb232b6c11" providerId="LiveId" clId="{7EB3E30F-55B0-4E58-AF30-E4C00CCA0208}" dt="2023-12-06T04:17:50.033" v="75" actId="1076"/>
        <pc:sldMkLst>
          <pc:docMk/>
          <pc:sldMk cId="586587496" sldId="341"/>
        </pc:sldMkLst>
        <pc:spChg chg="mod">
          <ac:chgData name="洋" userId="708f3bfb232b6c11" providerId="LiveId" clId="{7EB3E30F-55B0-4E58-AF30-E4C00CCA0208}" dt="2023-12-06T04:15:45.989" v="50" actId="20577"/>
          <ac:spMkLst>
            <pc:docMk/>
            <pc:sldMk cId="586587496" sldId="341"/>
            <ac:spMk id="2" creationId="{35B61524-60D5-DAA6-F17E-5705CDF01653}"/>
          </ac:spMkLst>
        </pc:spChg>
        <pc:picChg chg="add mod modCrop">
          <ac:chgData name="洋" userId="708f3bfb232b6c11" providerId="LiveId" clId="{7EB3E30F-55B0-4E58-AF30-E4C00CCA0208}" dt="2023-12-06T04:17:21.324" v="71" actId="1076"/>
          <ac:picMkLst>
            <pc:docMk/>
            <pc:sldMk cId="586587496" sldId="341"/>
            <ac:picMk id="7" creationId="{0939CCC1-8FC4-4EFC-BEB1-C15E7605A76E}"/>
          </ac:picMkLst>
        </pc:picChg>
        <pc:picChg chg="add mod modCrop">
          <ac:chgData name="洋" userId="708f3bfb232b6c11" providerId="LiveId" clId="{7EB3E30F-55B0-4E58-AF30-E4C00CCA0208}" dt="2023-12-06T04:17:50.033" v="75" actId="1076"/>
          <ac:picMkLst>
            <pc:docMk/>
            <pc:sldMk cId="586587496" sldId="341"/>
            <ac:picMk id="9" creationId="{B347DE91-F363-4914-B069-F2AC0330D00D}"/>
          </ac:picMkLst>
        </pc:picChg>
        <pc:picChg chg="add mod modCrop">
          <ac:chgData name="洋" userId="708f3bfb232b6c11" providerId="LiveId" clId="{7EB3E30F-55B0-4E58-AF30-E4C00CCA0208}" dt="2023-12-06T04:17:43.707" v="73" actId="1076"/>
          <ac:picMkLst>
            <pc:docMk/>
            <pc:sldMk cId="586587496" sldId="341"/>
            <ac:picMk id="11" creationId="{A519261E-633F-44D1-91D8-A9011562B148}"/>
          </ac:picMkLst>
        </pc:picChg>
      </pc:sldChg>
      <pc:sldChg chg="addSp delSp modSp add mod">
        <pc:chgData name="洋" userId="708f3bfb232b6c11" providerId="LiveId" clId="{7EB3E30F-55B0-4E58-AF30-E4C00CCA0208}" dt="2023-12-06T04:26:46.450" v="316"/>
        <pc:sldMkLst>
          <pc:docMk/>
          <pc:sldMk cId="1787643736" sldId="342"/>
        </pc:sldMkLst>
        <pc:spChg chg="mod">
          <ac:chgData name="洋" userId="708f3bfb232b6c11" providerId="LiveId" clId="{7EB3E30F-55B0-4E58-AF30-E4C00CCA0208}" dt="2023-12-06T04:18:21.549" v="78" actId="20577"/>
          <ac:spMkLst>
            <pc:docMk/>
            <pc:sldMk cId="1787643736" sldId="342"/>
            <ac:spMk id="2" creationId="{A8509FBD-5DDD-E1F0-5940-FC369AE5739A}"/>
          </ac:spMkLst>
        </pc:spChg>
        <pc:spChg chg="mod">
          <ac:chgData name="洋" userId="708f3bfb232b6c11" providerId="LiveId" clId="{7EB3E30F-55B0-4E58-AF30-E4C00CCA0208}" dt="2023-12-06T04:18:35.294" v="87"/>
          <ac:spMkLst>
            <pc:docMk/>
            <pc:sldMk cId="1787643736" sldId="342"/>
            <ac:spMk id="3" creationId="{DCA53DCE-2FA1-D62D-69E3-150D5B1F61D1}"/>
          </ac:spMkLst>
        </pc:spChg>
        <pc:spChg chg="add mod">
          <ac:chgData name="洋" userId="708f3bfb232b6c11" providerId="LiveId" clId="{7EB3E30F-55B0-4E58-AF30-E4C00CCA0208}" dt="2023-12-06T04:26:46.450" v="316"/>
          <ac:spMkLst>
            <pc:docMk/>
            <pc:sldMk cId="1787643736" sldId="342"/>
            <ac:spMk id="4" creationId="{9310C9B5-3E75-41A6-BED4-237872152298}"/>
          </ac:spMkLst>
        </pc:spChg>
        <pc:spChg chg="add mod">
          <ac:chgData name="洋" userId="708f3bfb232b6c11" providerId="LiveId" clId="{7EB3E30F-55B0-4E58-AF30-E4C00CCA0208}" dt="2023-12-06T04:22:48.512" v="218" actId="571"/>
          <ac:spMkLst>
            <pc:docMk/>
            <pc:sldMk cId="1787643736" sldId="342"/>
            <ac:spMk id="9" creationId="{61A6E628-5B87-4B92-8797-0A73C612774C}"/>
          </ac:spMkLst>
        </pc:spChg>
        <pc:picChg chg="add mod">
          <ac:chgData name="洋" userId="708f3bfb232b6c11" providerId="LiveId" clId="{7EB3E30F-55B0-4E58-AF30-E4C00CCA0208}" dt="2023-12-06T04:26:36.274" v="304" actId="1076"/>
          <ac:picMkLst>
            <pc:docMk/>
            <pc:sldMk cId="1787643736" sldId="342"/>
            <ac:picMk id="6" creationId="{9AEC56FA-742C-4256-81AB-85E3B3AD4E53}"/>
          </ac:picMkLst>
        </pc:picChg>
        <pc:picChg chg="del">
          <ac:chgData name="洋" userId="708f3bfb232b6c11" providerId="LiveId" clId="{7EB3E30F-55B0-4E58-AF30-E4C00CCA0208}" dt="2023-12-06T04:18:36.699" v="88" actId="478"/>
          <ac:picMkLst>
            <pc:docMk/>
            <pc:sldMk cId="1787643736" sldId="342"/>
            <ac:picMk id="8" creationId="{BFE9B094-5F4A-882F-7D63-E05D6F45A75E}"/>
          </ac:picMkLst>
        </pc:picChg>
        <pc:cxnChg chg="add del mod">
          <ac:chgData name="洋" userId="708f3bfb232b6c11" providerId="LiveId" clId="{7EB3E30F-55B0-4E58-AF30-E4C00CCA0208}" dt="2023-12-06T04:19:07.611" v="90" actId="478"/>
          <ac:cxnSpMkLst>
            <pc:docMk/>
            <pc:sldMk cId="1787643736" sldId="342"/>
            <ac:cxnSpMk id="7" creationId="{3AF28B5B-FA0C-4A44-AF00-9608C245091D}"/>
          </ac:cxnSpMkLst>
        </pc:cxnChg>
      </pc:sldChg>
    </pc:docChg>
  </pc:docChgLst>
  <pc:docChgLst>
    <pc:chgData name="洋 李" userId="708f3bfb232b6c11" providerId="LiveId" clId="{635D2E20-8503-4527-9F28-9E7FD0F2883B}"/>
    <pc:docChg chg="undo custSel addSld delSld modSld sldOrd">
      <pc:chgData name="洋 李" userId="708f3bfb232b6c11" providerId="LiveId" clId="{635D2E20-8503-4527-9F28-9E7FD0F2883B}" dt="2023-12-06T03:55:59.780" v="556" actId="1076"/>
      <pc:docMkLst>
        <pc:docMk/>
      </pc:docMkLst>
      <pc:sldChg chg="addSp delSp modSp mod">
        <pc:chgData name="洋 李" userId="708f3bfb232b6c11" providerId="LiveId" clId="{635D2E20-8503-4527-9F28-9E7FD0F2883B}" dt="2023-12-05T09:02:17.811" v="78"/>
        <pc:sldMkLst>
          <pc:docMk/>
          <pc:sldMk cId="0" sldId="259"/>
        </pc:sldMkLst>
        <pc:spChg chg="del">
          <ac:chgData name="洋 李" userId="708f3bfb232b6c11" providerId="LiveId" clId="{635D2E20-8503-4527-9F28-9E7FD0F2883B}" dt="2023-12-05T09:02:17.045" v="77" actId="478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洋 李" userId="708f3bfb232b6c11" providerId="LiveId" clId="{635D2E20-8503-4527-9F28-9E7FD0F2883B}" dt="2023-12-05T09:02:17.811" v="78"/>
          <ac:picMkLst>
            <pc:docMk/>
            <pc:sldMk cId="0" sldId="259"/>
            <ac:picMk id="3" creationId="{DBD8760A-1E4B-7B78-5BDF-D5FBC8D05338}"/>
          </ac:picMkLst>
        </pc:picChg>
      </pc:sldChg>
      <pc:sldChg chg="addSp delSp modSp mod">
        <pc:chgData name="洋 李" userId="708f3bfb232b6c11" providerId="LiveId" clId="{635D2E20-8503-4527-9F28-9E7FD0F2883B}" dt="2023-12-05T12:41:32.636" v="550" actId="478"/>
        <pc:sldMkLst>
          <pc:docMk/>
          <pc:sldMk cId="0" sldId="263"/>
        </pc:sldMkLst>
        <pc:spChg chg="add mod">
          <ac:chgData name="洋 李" userId="708f3bfb232b6c11" providerId="LiveId" clId="{635D2E20-8503-4527-9F28-9E7FD0F2883B}" dt="2023-12-05T12:17:55.248" v="343"/>
          <ac:spMkLst>
            <pc:docMk/>
            <pc:sldMk cId="0" sldId="263"/>
            <ac:spMk id="2" creationId="{35B61524-60D5-DAA6-F17E-5705CDF01653}"/>
          </ac:spMkLst>
        </pc:spChg>
        <pc:spChg chg="add mod">
          <ac:chgData name="洋 李" userId="708f3bfb232b6c11" providerId="LiveId" clId="{635D2E20-8503-4527-9F28-9E7FD0F2883B}" dt="2023-12-05T12:41:31.752" v="549" actId="20577"/>
          <ac:spMkLst>
            <pc:docMk/>
            <pc:sldMk cId="0" sldId="263"/>
            <ac:spMk id="3" creationId="{18C5356F-607F-781A-EE1A-D0C45CC69D8B}"/>
          </ac:spMkLst>
        </pc:spChg>
        <pc:picChg chg="add del mod modCrop">
          <ac:chgData name="洋 李" userId="708f3bfb232b6c11" providerId="LiveId" clId="{635D2E20-8503-4527-9F28-9E7FD0F2883B}" dt="2023-12-05T12:41:32.636" v="550" actId="478"/>
          <ac:picMkLst>
            <pc:docMk/>
            <pc:sldMk cId="0" sldId="263"/>
            <ac:picMk id="6" creationId="{D5368AD5-CD3B-6474-1728-587DFD144949}"/>
          </ac:picMkLst>
        </pc:picChg>
      </pc:sldChg>
      <pc:sldChg chg="addSp delSp modSp mod">
        <pc:chgData name="洋 李" userId="708f3bfb232b6c11" providerId="LiveId" clId="{635D2E20-8503-4527-9F28-9E7FD0F2883B}" dt="2023-12-05T08:53:18.772" v="68" actId="20577"/>
        <pc:sldMkLst>
          <pc:docMk/>
          <pc:sldMk cId="0" sldId="301"/>
        </pc:sldMkLst>
        <pc:spChg chg="add del mod">
          <ac:chgData name="洋 李" userId="708f3bfb232b6c11" providerId="LiveId" clId="{635D2E20-8503-4527-9F28-9E7FD0F2883B}" dt="2023-12-05T08:52:39.418" v="35" actId="478"/>
          <ac:spMkLst>
            <pc:docMk/>
            <pc:sldMk cId="0" sldId="301"/>
            <ac:spMk id="2" creationId="{00000000-0000-0000-0000-000000000000}"/>
          </ac:spMkLst>
        </pc:spChg>
        <pc:spChg chg="add del mod">
          <ac:chgData name="洋 李" userId="708f3bfb232b6c11" providerId="LiveId" clId="{635D2E20-8503-4527-9F28-9E7FD0F2883B}" dt="2023-12-05T08:52:35.605" v="33" actId="478"/>
          <ac:spMkLst>
            <pc:docMk/>
            <pc:sldMk cId="0" sldId="301"/>
            <ac:spMk id="6" creationId="{929E01C2-0448-F136-07A2-57D61C088CBF}"/>
          </ac:spMkLst>
        </pc:spChg>
        <pc:spChg chg="add mod">
          <ac:chgData name="洋 李" userId="708f3bfb232b6c11" providerId="LiveId" clId="{635D2E20-8503-4527-9F28-9E7FD0F2883B}" dt="2023-12-05T08:53:18.772" v="68" actId="20577"/>
          <ac:spMkLst>
            <pc:docMk/>
            <pc:sldMk cId="0" sldId="301"/>
            <ac:spMk id="7" creationId="{D6249903-41F2-00F7-139D-D95723BB51D3}"/>
          </ac:spMkLst>
        </pc:spChg>
        <pc:spChg chg="add del mod">
          <ac:chgData name="洋 李" userId="708f3bfb232b6c11" providerId="LiveId" clId="{635D2E20-8503-4527-9F28-9E7FD0F2883B}" dt="2023-12-05T08:52:52.274" v="36" actId="478"/>
          <ac:spMkLst>
            <pc:docMk/>
            <pc:sldMk cId="0" sldId="301"/>
            <ac:spMk id="9" creationId="{75682E18-FD79-F026-A0A4-C3585A0B01E5}"/>
          </ac:spMkLst>
        </pc:spChg>
      </pc:sldChg>
      <pc:sldChg chg="addSp delSp modSp mod ord">
        <pc:chgData name="洋 李" userId="708f3bfb232b6c11" providerId="LiveId" clId="{635D2E20-8503-4527-9F28-9E7FD0F2883B}" dt="2023-12-06T03:55:59.780" v="556" actId="1076"/>
        <pc:sldMkLst>
          <pc:docMk/>
          <pc:sldMk cId="0" sldId="329"/>
        </pc:sldMkLst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" creationId="{1007FB42-6EF8-265F-60F7-E9DE798AEDEE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" creationId="{4F8DE2B0-A5B2-A8DD-7B2F-E2A09A14CC8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" creationId="{12A128B3-54F9-C8A1-AA0D-0CEBD52B06E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" creationId="{6F441364-D100-9EBF-6244-069138A20C4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" creationId="{24B96564-5A6F-5792-AF8F-7451EF3C7CD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2" creationId="{E2207153-0E02-F60D-583E-83D76E70C9A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3" creationId="{296F69FC-DD8D-E3EC-7E65-4EA697FDDE1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5" creationId="{3F931FD4-FA65-0EA0-3255-A62352EA4B1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6" creationId="{5242F7A5-B9CF-D1C7-814F-D3EDB6F6ADB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7" creationId="{7595B36B-9A70-DF5E-F1B1-EA2E1E444FF6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8" creationId="{8BFE5411-0425-C9BE-3C89-9DBBEBDE70F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9" creationId="{F8C0E8D8-ECD3-52C2-54B1-12AD2315F92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0" creationId="{C7781F5D-5C98-89B1-B858-A5CEBDF93A9C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1" creationId="{EE287FFE-A511-0FDB-CB03-DE309E07B6B0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2" creationId="{DC7D1A7D-793B-B982-4B78-B4B755211B6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3" creationId="{2571CCFB-1E91-41C0-7D6A-6341A4DA7B0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4" creationId="{ACF97CC2-4963-CEDA-0242-997B8080DB86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5" creationId="{6A3EFA58-DB77-5381-13E6-A8561783411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6" creationId="{78BD29C8-6E5C-3576-B971-C10D86DE467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7" creationId="{BD8D604C-9131-BCA0-E12B-F7CAD1FB84F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8" creationId="{7592C606-427B-717E-066B-91E684675EB0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29" creationId="{070E5B7E-E115-C31F-D518-D2C212C315D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0" creationId="{9A5B9BB3-7D00-7F01-56E6-9391CCC916A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1" creationId="{ECEB41B2-EC41-9686-79D1-06DD9EE057C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2" creationId="{464447C4-C04A-491E-1068-6A7297B70A7F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3" creationId="{7CEEF553-0094-5308-2AE3-DB7061CC975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4" creationId="{811ACD96-9B65-141E-6102-6A7CEED8370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5" creationId="{98BC71A7-31CA-E15D-C125-1839497722B6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6" creationId="{910CA31F-0225-0CE1-FA9B-E5AA12615191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7" creationId="{81094E9E-3436-8DA9-D385-3AA8C8F73EA7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8" creationId="{3DAA8A66-80E5-8AB2-ABEC-97A3FE4659A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39" creationId="{3662D331-6ABE-D747-A863-C54BD9AE0C0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0" creationId="{1850C8A8-789A-BB01-ED3A-42C70DA824D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1" creationId="{66D13767-FF52-DBD7-8A8A-0742665D7FA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2" creationId="{82CC0CDE-054D-5C9B-9092-D80CE2FC606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3" creationId="{57E1B143-06A3-BF26-1C92-8453DBE31B30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4" creationId="{74077A43-629D-FF7C-3664-DB9045078BE6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5" creationId="{9D9B7700-04C4-F46C-4F32-E58A3223E26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6" creationId="{9BF89E5C-29A3-AB01-EACC-5EEEC90B8A4C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7" creationId="{1A02CEEA-480A-6B66-8988-49B8CDEBC98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8" creationId="{E2FF70AB-7559-A2DF-364F-CA0C2DD35EF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49" creationId="{037D9FF0-FF9A-01A0-DD12-3CFD504FFDF0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0" creationId="{E569DE64-B9F7-B1AA-2A0F-A0D6F1F2768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1" creationId="{54DA2122-D64B-D286-BF6A-BD1FF528211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2" creationId="{31BB7E15-DE85-62C9-49DC-3D10F8C3EE0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3" creationId="{6754D4F6-388D-5789-4DCE-526BAA892FA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4" creationId="{2475803F-6658-38D3-478C-07EBFDD0CF57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5" creationId="{07EF677B-9146-631C-6808-B5B1BA0C493C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6" creationId="{593BA126-5F7F-BA0F-F677-297012AD2391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7" creationId="{67DCEEE8-A582-6800-128F-E3C132548E0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8" creationId="{E8D9BD86-50B3-6DC6-8380-8C50A7DE5BFC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59" creationId="{CC84B934-8B0A-2385-8622-4EECC1F42C4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0" creationId="{FEB20B4A-F7A1-2954-D317-9A658D6486E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1" creationId="{52C9B324-1181-4240-A016-3F8CA3EA54D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2" creationId="{35E249FD-52D3-0C27-58E5-8A685CB2D83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3" creationId="{19C1DFB8-6265-E439-4551-AC9D6577E12E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4" creationId="{F9DD6041-FAF2-A4F0-50AD-265CB24A8E9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5" creationId="{95E47066-B8FA-7D79-58BF-DFCA4A0BCE6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6" creationId="{5FE042E1-B27D-FB9A-7575-7DC05E90423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7" creationId="{DF69CD8C-A48F-E88C-5E15-EE2DB01EDDB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8" creationId="{DC12D9B9-FA2E-9050-534B-5D26A62F5C7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69" creationId="{A35910D7-156B-7004-B152-7F17970D5218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0" creationId="{7FEAC776-7637-30E4-3AD0-43075CFEBE7E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1" creationId="{331CF82B-1BFD-1B8C-BE5B-D0877CCF2E7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2" creationId="{92E7B6C2-107C-EE4A-E275-DC446F41DC11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3" creationId="{A5973A3D-F282-F35E-7E10-38B3FAB7A79C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4" creationId="{D17CBB69-562C-F6B7-879D-59C7DE12980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5" creationId="{EDEF1F27-DDF8-028E-E3DD-2335E483BCEF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6" creationId="{4D2F3CA8-81B8-D9E9-A281-0BC89B737C8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7" creationId="{5EFC82CE-B3E9-D32C-9736-B5BCABE7988E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8" creationId="{DACCA4D8-07F7-BCAE-0E58-4B670CE0B63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79" creationId="{4C1658D3-D12F-655D-3C01-37E5387A55D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0" creationId="{11A9F8F8-B6F1-7D91-45DE-BEA54D2C572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1" creationId="{B67DFD08-F4A2-7A9B-9E27-A2E6BB21BDB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2" creationId="{251862F0-0327-A21B-3FA7-3B8CD280079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3" creationId="{7B16A91C-3718-5BD2-22EE-D4CEC82F1D97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4" creationId="{5F5B6A23-069E-4D59-80BA-1D3759A0F02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5" creationId="{850A95DA-C66A-9C11-7901-C239DE015FE6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6" creationId="{403131BE-6488-5005-BE2A-AAF68DDF816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7" creationId="{90F5F3CD-67D0-4760-5894-F0AF22B94E8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8" creationId="{4C17A8A7-E74B-2149-3483-66B1AE44701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89" creationId="{D8CC1224-A851-18E7-C163-2A215C7F7E9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0" creationId="{DC286E96-02FD-EF5F-CE6B-979AA8C0F0A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1" creationId="{1B26400D-AA27-7D05-FEE0-70FE7851E25E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2" creationId="{08EC570A-922B-7D33-627C-8DB1701C222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3" creationId="{AF58486B-5AD4-6E98-81A7-A1D2FE63A430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4" creationId="{98692927-7EE1-3EA5-3E14-E58A66E2390C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5" creationId="{08CF72B2-5E1D-539B-8B79-D40D1E442A6E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6" creationId="{5840C361-3667-37B9-6DCD-AB7EFE5FBF5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7" creationId="{7383617E-8D08-C0B3-351F-1BC780242206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8" creationId="{16F23E1F-8E49-A1BA-FA6C-2793C5616E6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99" creationId="{D7189353-7E51-DB3A-754B-D0464B744A8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0" creationId="{7A89707A-C866-5F7C-96C0-805A47518FAF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1" creationId="{920A21EA-482F-11C5-E5AE-6B55DF0197B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2" creationId="{D5C86A3B-6542-67EA-DE4C-D9A080BF668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3" creationId="{32E0F1DB-41A4-4B71-D99B-BC8D6BBE488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4" creationId="{0CF3F80C-4F50-AECA-FA3E-D790F7D0128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5" creationId="{C7CCFE30-1665-3508-0BB9-F7FE062C57FD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6" creationId="{53F96086-705A-C442-066D-49200C39052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7" creationId="{A20A01FB-6983-5AC3-E751-4F50A10FEA94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8" creationId="{63A17AC1-4423-0065-919A-E2A38ACF494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09" creationId="{F2486044-B052-5485-4EAA-713ED4B97040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0" creationId="{A2F1315E-EACF-6206-291D-683C9DA98082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1" creationId="{B0CB9C9A-DEEE-1A61-F777-14DDBF3FCFB5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2" creationId="{623BD932-2345-D0F4-4919-8DD55EFB707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3" creationId="{395D59B7-1D04-510A-3F34-3A9441A4BA9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4" creationId="{2B78AB71-404A-754A-1BB2-8F41F051BD2B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5" creationId="{9F032A1B-88BB-5C80-390F-48A2BFC4C3EA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6" creationId="{B1B3F52B-33D5-1D84-D90C-533FC1B8BA39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7" creationId="{566F9E78-D345-438C-39E8-8F52ED2B5AC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8" creationId="{BD7D27F7-1DC3-19BA-90B3-5E0882454843}"/>
          </ac:spMkLst>
        </pc:spChg>
        <pc:spChg chg="mod">
          <ac:chgData name="洋 李" userId="708f3bfb232b6c11" providerId="LiveId" clId="{635D2E20-8503-4527-9F28-9E7FD0F2883B}" dt="2023-12-05T09:59:04.762" v="97" actId="27803"/>
          <ac:spMkLst>
            <pc:docMk/>
            <pc:sldMk cId="0" sldId="329"/>
            <ac:spMk id="119" creationId="{25454A3A-B71A-B6D2-411C-578C2BE633E3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25" creationId="{5B018722-80C3-89D3-E732-B326A0B98705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26" creationId="{75BB217F-349D-2064-1C9A-F26D90255FCD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27" creationId="{8FDF9866-DF02-359F-BE58-78FF16D5A1CE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28" creationId="{BE5B26E7-780A-C225-EA85-18CC6B37457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29" creationId="{AAC9C694-4879-1F57-BCF7-1EA674B45954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0" creationId="{D18B7478-521C-8A83-0A78-F16D4F71A347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1" creationId="{13F0FDBB-7C03-E3BA-A7B5-19D7A6B4672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2" creationId="{F2BF1CA4-C92D-12B4-5432-C9A92A555D8A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3" creationId="{C425D1C8-BF50-D7CB-5731-9152B56C29B7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4" creationId="{5719C91F-832E-5A8F-8F3F-93304D745365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5" creationId="{962DF40B-2E31-D56F-973A-B54FECC53F79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6" creationId="{EED91519-042D-2DDD-83F4-90964FF05A71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7" creationId="{40588A6F-6B57-FEC5-4C8A-08A0B35D8845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8" creationId="{301927BD-AD82-E760-F9BE-694EA79A396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39" creationId="{DC7D6C4F-3D6E-C911-C0C9-102D11C0B22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0" creationId="{BDD83ACC-E0E9-0E7B-567F-460B39FB3E2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1" creationId="{F5A9832D-0DDA-D36A-28F6-6E1E883B02EF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2" creationId="{74A4A5C5-E26A-80DA-A089-4BB2565B0642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3" creationId="{E1466523-E0CD-04BA-4F44-83AD48D6A622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4" creationId="{4B9C89E8-7BF4-990D-EDEA-0C1ED33E5F9A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5" creationId="{31476B29-1BF5-1FF2-6FC6-56622AAE19A0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6" creationId="{5320E827-8FE4-BAED-E934-BFB6617E455F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7" creationId="{9ED91C90-673A-4031-3D5B-7479F79AA487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8" creationId="{5E0E5B85-4181-8426-CE37-E024952279E3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49" creationId="{402AD73C-FEE7-8E20-7958-3B01AA001269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0" creationId="{EA22651D-E934-7463-B95A-457F5367B6AF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1" creationId="{441508ED-3DDE-8738-C24D-6B03998AC6BD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2" creationId="{F46A563B-4DD0-87E9-8090-CFD18B025B24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3" creationId="{206A7871-9F9B-2C54-AC35-5D40FAEC425B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4" creationId="{D0B4EAD3-05DC-C740-758E-6D003EE4CC58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5" creationId="{A35EB1EE-4114-8D37-2AF1-320B45E497F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6" creationId="{550642ED-7F02-3ECB-8542-A464789DA19B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7" creationId="{211AA062-0596-0356-14B9-ADFA8EC2CA31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8" creationId="{4A9A484C-E74F-EE2D-6252-AAEED94740A8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59" creationId="{931D73C9-E7A0-5238-0868-A357B6A76B54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0" creationId="{DD21208B-4223-AED4-E081-534F017A0237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1" creationId="{6DB2228B-CB40-B366-F74D-821895FC4A64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2" creationId="{4C49BEC0-E52F-C5FC-E6B0-FC6FB7EE247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3" creationId="{6DDF58C7-3B29-F7F9-89A3-D42F813E7FB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4" creationId="{D978EF20-DA2B-0322-51B0-D798E170184C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5" creationId="{91196B7E-DABB-D9E0-C19E-2C149C702A9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6" creationId="{53A5C473-D530-1A51-A032-7D9D0F0813CB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7" creationId="{CAC69CDD-CE6B-3FE5-4A28-CB5A9D0A4085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8" creationId="{2DD4F3B1-FB02-6820-7C3A-27EE212C3DFB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69" creationId="{74F20442-6C8A-64E2-27E7-770FA69FEEC8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0" creationId="{D79C6277-C760-B1D5-8AD3-71DC0BE7AC54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1" creationId="{144A96DC-D8C2-F78B-8D73-2E24CDF19EB2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2" creationId="{F7DBBD50-8E22-49C5-81E0-10C34E52397B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3" creationId="{8279113E-2BAA-2E91-B40D-5A4F270FF864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4" creationId="{8DF8B2C2-D199-ED80-9B92-A9C1C70B84C6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5" creationId="{5D93488C-518A-1C79-AB8C-453B2773F729}"/>
          </ac:spMkLst>
        </pc:spChg>
        <pc:spChg chg="mod">
          <ac:chgData name="洋 李" userId="708f3bfb232b6c11" providerId="LiveId" clId="{635D2E20-8503-4527-9F28-9E7FD0F2883B}" dt="2023-12-05T11:31:50.929" v="116" actId="27803"/>
          <ac:spMkLst>
            <pc:docMk/>
            <pc:sldMk cId="0" sldId="329"/>
            <ac:spMk id="176" creationId="{074D1B5B-286A-35E1-2D0C-2BFBC0E0B97F}"/>
          </ac:spMkLst>
        </pc:spChg>
        <pc:spChg chg="mod">
          <ac:chgData name="洋 李" userId="708f3bfb232b6c11" providerId="LiveId" clId="{635D2E20-8503-4527-9F28-9E7FD0F2883B}" dt="2023-12-05T11:33:37.844" v="174" actId="403"/>
          <ac:spMkLst>
            <pc:docMk/>
            <pc:sldMk cId="0" sldId="329"/>
            <ac:spMk id="177" creationId="{0FF871B8-ED74-93C3-72A4-7B89246A63DD}"/>
          </ac:spMkLst>
        </pc:spChg>
        <pc:spChg chg="mod">
          <ac:chgData name="洋 李" userId="708f3bfb232b6c11" providerId="LiveId" clId="{635D2E20-8503-4527-9F28-9E7FD0F2883B}" dt="2023-12-05T11:33:40.404" v="175" actId="403"/>
          <ac:spMkLst>
            <pc:docMk/>
            <pc:sldMk cId="0" sldId="329"/>
            <ac:spMk id="178" creationId="{067B101C-36D3-541D-9D60-799C5A1E7892}"/>
          </ac:spMkLst>
        </pc:spChg>
        <pc:spChg chg="mod">
          <ac:chgData name="洋 李" userId="708f3bfb232b6c11" providerId="LiveId" clId="{635D2E20-8503-4527-9F28-9E7FD0F2883B}" dt="2023-12-05T11:33:42.644" v="176" actId="403"/>
          <ac:spMkLst>
            <pc:docMk/>
            <pc:sldMk cId="0" sldId="329"/>
            <ac:spMk id="179" creationId="{71FD6FBB-011C-F194-7F46-736A86FBB7EF}"/>
          </ac:spMkLst>
        </pc:spChg>
        <pc:spChg chg="mod">
          <ac:chgData name="洋 李" userId="708f3bfb232b6c11" providerId="LiveId" clId="{635D2E20-8503-4527-9F28-9E7FD0F2883B}" dt="2023-12-05T11:33:23.652" v="169" actId="403"/>
          <ac:spMkLst>
            <pc:docMk/>
            <pc:sldMk cId="0" sldId="329"/>
            <ac:spMk id="180" creationId="{E7A2DFB4-832A-006A-EDEA-98A658AE65C1}"/>
          </ac:spMkLst>
        </pc:spChg>
        <pc:spChg chg="mod">
          <ac:chgData name="洋 李" userId="708f3bfb232b6c11" providerId="LiveId" clId="{635D2E20-8503-4527-9F28-9E7FD0F2883B}" dt="2023-12-05T11:33:28.608" v="170" actId="403"/>
          <ac:spMkLst>
            <pc:docMk/>
            <pc:sldMk cId="0" sldId="329"/>
            <ac:spMk id="181" creationId="{D15A7BBB-8AEE-9C2C-4BB0-969CD72DF279}"/>
          </ac:spMkLst>
        </pc:spChg>
        <pc:spChg chg="mod">
          <ac:chgData name="洋 李" userId="708f3bfb232b6c11" providerId="LiveId" clId="{635D2E20-8503-4527-9F28-9E7FD0F2883B}" dt="2023-12-05T11:33:30.903" v="171" actId="403"/>
          <ac:spMkLst>
            <pc:docMk/>
            <pc:sldMk cId="0" sldId="329"/>
            <ac:spMk id="182" creationId="{D350E7BC-4445-0063-9D41-C710BBA45C02}"/>
          </ac:spMkLst>
        </pc:spChg>
        <pc:spChg chg="mod">
          <ac:chgData name="洋 李" userId="708f3bfb232b6c11" providerId="LiveId" clId="{635D2E20-8503-4527-9F28-9E7FD0F2883B}" dt="2023-12-05T11:33:33.021" v="172" actId="403"/>
          <ac:spMkLst>
            <pc:docMk/>
            <pc:sldMk cId="0" sldId="329"/>
            <ac:spMk id="183" creationId="{820CA8A2-A15D-042E-F502-5DB06971C1C0}"/>
          </ac:spMkLst>
        </pc:spChg>
        <pc:spChg chg="mod">
          <ac:chgData name="洋 李" userId="708f3bfb232b6c11" providerId="LiveId" clId="{635D2E20-8503-4527-9F28-9E7FD0F2883B}" dt="2023-12-05T11:33:35.582" v="173" actId="403"/>
          <ac:spMkLst>
            <pc:docMk/>
            <pc:sldMk cId="0" sldId="329"/>
            <ac:spMk id="184" creationId="{9B1B2FB3-DC56-E64C-2E00-865869E4604D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88" creationId="{B85DE6F9-6395-6ADD-3961-AF0DD72C8575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89" creationId="{F58BEB43-8B1E-138A-2C40-DE16990FBB4D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0" creationId="{D5095B96-FF43-F405-85D3-DC36754CAD37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1" creationId="{46471604-746A-1D90-4D7C-0EC49F6254B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2" creationId="{D8E14B4C-0A96-86F2-C3A8-FC5C5D992CA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3" creationId="{B0386ADD-0D5C-2F09-1187-250C3933E5D6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4" creationId="{B960F571-FFE7-3A00-DE3A-05BAA453D8E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5" creationId="{84E54090-E97E-023D-E7F0-C7B3F01420D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6" creationId="{11E382A2-51D9-0EF5-3F0E-99DC2B69FDF6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7" creationId="{A69FBA18-94E4-488A-89AE-6932AAF0046C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8" creationId="{A262D9DC-7B20-59DA-617E-6B7728AF10E3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199" creationId="{AC7B428D-1B9C-1FF1-0E5F-4DD3E871F72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0" creationId="{5521EC39-E798-33B0-45C7-6295C69A210E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1" creationId="{56EFB0EA-B31C-BAFB-1F9E-D33CB165F328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2" creationId="{F92AE3C9-E63C-FCB4-88E2-13CC2457906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3" creationId="{B5CF0701-1B35-2FAE-CD60-B285223E191E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4" creationId="{84591347-74B3-4FC2-0DDC-D37654E927DC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5" creationId="{45EF5124-AE3F-A6D9-B635-04C0A11C13F2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6" creationId="{114544E9-62E6-635A-1FB2-27886D4285C4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7" creationId="{77FBA82D-91E7-D557-07CE-0A2E280C64BE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8" creationId="{788A5C91-1CD3-C949-51DE-8E33AB494FCF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09" creationId="{6637DE58-CB42-029B-EF58-64A50032C696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0" creationId="{D1E86130-4A8E-2FF4-D2A6-B6F3496A7E57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1" creationId="{A260051E-7A90-26DA-54AE-FE6774F10717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2" creationId="{AD77DC97-267B-9197-5D60-E9E55E7210D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3" creationId="{90AC8268-FA93-FDB2-BCB5-F7C635E6B8AF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4" creationId="{EA7CC6AE-D179-D658-A461-BA55E78F1E23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5" creationId="{CBFBC501-3237-A36A-C542-3EEB7046BE90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6" creationId="{516C0BE8-BAFE-FCD8-E780-C26165A526FE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7" creationId="{B0B3E51D-E410-AFFF-070E-E432F075E953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8" creationId="{27162B29-56D0-1A9D-FFF0-831851D971B9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19" creationId="{B176832A-C93C-7A52-C6FC-F74EE23FBBFC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0" creationId="{74FFDAE6-E5DB-FE67-4A3F-B545A5E7B4C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1" creationId="{AA88DC3E-4787-5AB5-A113-1E6D26FDD1A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2" creationId="{F1B1A1D5-8EE4-58F6-7630-8E647F64FC67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3" creationId="{61AA0D2E-20BC-DB6E-78B5-F5D9C7056180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4" creationId="{D7A7C15C-B78C-022E-7EA2-4CC551A1FA95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5" creationId="{E545DC8C-C8BF-5D99-15D3-D69AE128A25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6" creationId="{DCF7D250-D4F0-83A6-A15F-355E8D7A721C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7" creationId="{5D8E246A-1590-95E5-06F1-2397E276F168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8" creationId="{A6446BD5-3FC0-315B-DDC9-AB9B67465940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29" creationId="{D128174A-B3B5-7876-29F1-084344D7FDB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0" creationId="{2C9FEFDF-8ACF-F768-3383-A21642A3EAF0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1" creationId="{14C720B1-FE1F-A0F6-98F1-FED679A67A35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2" creationId="{B5D6F52F-9C60-7FB5-3401-ADD4581C4B7F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3" creationId="{6AE34C39-C0BF-3261-9E79-334D2ADF29D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4" creationId="{C974E926-3D83-96F1-B8AD-DA5442F235A8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5" creationId="{3B363AF8-04B3-9777-DBCE-0E80389809C2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6" creationId="{194F3EF1-4BBF-3D74-52A8-A70ACDD8F9D3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7" creationId="{EB4B4887-694D-EC54-6FD6-E63EB26ACA8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8" creationId="{6F50ECF2-7EAE-A44C-4868-4D27D3859F1F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39" creationId="{B8913FFC-6575-5339-748A-17E93081D58D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0" creationId="{EBBABB0A-2A5E-A95D-6535-7A5F3CFA57B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1" creationId="{CA6B01AF-B842-2344-4B89-2F9A8ED5834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2" creationId="{DAED6DD1-647B-1694-4CB0-34DA37250CB2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3" creationId="{F05DA2B0-F75D-28D8-7F37-66D6BA068C2D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4" creationId="{CA4FD1C8-8E3A-9402-E2CC-D33410B74605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5" creationId="{3199FF60-4930-E4BF-5A45-7B0D120DA61D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6" creationId="{29E37611-7A23-6594-FA36-2A825B9F72C6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7" creationId="{C878FC34-390A-45E7-CC0A-03CA79058969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8" creationId="{4CB0027E-245A-F5F9-760B-295B879FBD42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49" creationId="{0A65464A-D28E-6D31-81C9-82066CBD9152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0" creationId="{DBE166EE-A942-F344-EB8F-76820019F48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1" creationId="{52C30D6B-5A98-979B-F4E4-99B181CFE6F0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2" creationId="{B0B77508-B526-0F7D-2A42-D6D72B59DB28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3" creationId="{D8BD3A17-91B5-CB7E-B63F-AEFCEBE944C2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4" creationId="{783101B0-9559-9805-92F5-2F58324CB781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5" creationId="{A3B6440D-F0AC-F8B8-037D-2C5A1422562A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6" creationId="{D0728EE9-92D2-AA0A-D745-06C2D0AB48B8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7" creationId="{CCCF015A-3578-7577-2765-D03DBD00DAAF}"/>
          </ac:spMkLst>
        </pc:spChg>
        <pc:spChg chg="mod">
          <ac:chgData name="洋 李" userId="708f3bfb232b6c11" providerId="LiveId" clId="{635D2E20-8503-4527-9F28-9E7FD0F2883B}" dt="2023-12-05T11:51:10.534" v="256" actId="1076"/>
          <ac:spMkLst>
            <pc:docMk/>
            <pc:sldMk cId="0" sldId="329"/>
            <ac:spMk id="258" creationId="{E26ED32C-DCB0-8CAD-0992-F6AAFE249DA6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59" creationId="{184774A5-3AB9-9BE4-F65E-2ACBB6637A97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60" creationId="{32CDF4E0-1F05-CC32-7D83-8E9ED8CE6545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61" creationId="{001B098B-3FC6-69A6-B795-6583166C1D59}"/>
          </ac:spMkLst>
        </pc:spChg>
        <pc:spChg chg="mod">
          <ac:chgData name="洋 李" userId="708f3bfb232b6c11" providerId="LiveId" clId="{635D2E20-8503-4527-9F28-9E7FD0F2883B}" dt="2023-12-05T11:49:04.051" v="184" actId="27803"/>
          <ac:spMkLst>
            <pc:docMk/>
            <pc:sldMk cId="0" sldId="329"/>
            <ac:spMk id="262" creationId="{2D7BFA37-2617-6794-44E2-C1DEAC75B867}"/>
          </ac:spMkLst>
        </pc:spChg>
        <pc:spChg chg="mod">
          <ac:chgData name="洋 李" userId="708f3bfb232b6c11" providerId="LiveId" clId="{635D2E20-8503-4527-9F28-9E7FD0F2883B}" dt="2023-12-05T11:49:33.841" v="191" actId="403"/>
          <ac:spMkLst>
            <pc:docMk/>
            <pc:sldMk cId="0" sldId="329"/>
            <ac:spMk id="263" creationId="{B31BD6D5-384A-D986-260F-CC08312A3979}"/>
          </ac:spMkLst>
        </pc:spChg>
        <pc:spChg chg="mod">
          <ac:chgData name="洋 李" userId="708f3bfb232b6c11" providerId="LiveId" clId="{635D2E20-8503-4527-9F28-9E7FD0F2883B}" dt="2023-12-05T11:49:37.850" v="192" actId="403"/>
          <ac:spMkLst>
            <pc:docMk/>
            <pc:sldMk cId="0" sldId="329"/>
            <ac:spMk id="264" creationId="{F65A3375-3148-3C00-C201-F152FFB13980}"/>
          </ac:spMkLst>
        </pc:spChg>
        <pc:spChg chg="mod">
          <ac:chgData name="洋 李" userId="708f3bfb232b6c11" providerId="LiveId" clId="{635D2E20-8503-4527-9F28-9E7FD0F2883B}" dt="2023-12-05T11:49:40.242" v="193" actId="403"/>
          <ac:spMkLst>
            <pc:docMk/>
            <pc:sldMk cId="0" sldId="329"/>
            <ac:spMk id="265" creationId="{4C5B5616-2862-E412-588A-CB052BB5A25C}"/>
          </ac:spMkLst>
        </pc:spChg>
        <pc:spChg chg="mod">
          <ac:chgData name="洋 李" userId="708f3bfb232b6c11" providerId="LiveId" clId="{635D2E20-8503-4527-9F28-9E7FD0F2883B}" dt="2023-12-05T11:49:42.441" v="194" actId="403"/>
          <ac:spMkLst>
            <pc:docMk/>
            <pc:sldMk cId="0" sldId="329"/>
            <ac:spMk id="266" creationId="{80C5BF3F-C083-9CC9-D479-29BA7FFE1DA4}"/>
          </ac:spMkLst>
        </pc:spChg>
        <pc:spChg chg="mod">
          <ac:chgData name="洋 李" userId="708f3bfb232b6c11" providerId="LiveId" clId="{635D2E20-8503-4527-9F28-9E7FD0F2883B}" dt="2023-12-05T11:50:07.224" v="209" actId="20577"/>
          <ac:spMkLst>
            <pc:docMk/>
            <pc:sldMk cId="0" sldId="329"/>
            <ac:spMk id="267" creationId="{7212570B-AF08-4D50-AFD4-4CC6B0084B41}"/>
          </ac:spMkLst>
        </pc:spChg>
        <pc:spChg chg="mod">
          <ac:chgData name="洋 李" userId="708f3bfb232b6c11" providerId="LiveId" clId="{635D2E20-8503-4527-9F28-9E7FD0F2883B}" dt="2023-12-05T11:50:32.201" v="219" actId="20577"/>
          <ac:spMkLst>
            <pc:docMk/>
            <pc:sldMk cId="0" sldId="329"/>
            <ac:spMk id="268" creationId="{A84424AD-BA39-ED47-DC35-7BF004458E1A}"/>
          </ac:spMkLst>
        </pc:spChg>
        <pc:spChg chg="mod">
          <ac:chgData name="洋 李" userId="708f3bfb232b6c11" providerId="LiveId" clId="{635D2E20-8503-4527-9F28-9E7FD0F2883B}" dt="2023-12-05T11:50:41.452" v="231" actId="20577"/>
          <ac:spMkLst>
            <pc:docMk/>
            <pc:sldMk cId="0" sldId="329"/>
            <ac:spMk id="269" creationId="{CD5D4141-D14D-B401-D308-EFF744850A9C}"/>
          </ac:spMkLst>
        </pc:spChg>
        <pc:spChg chg="mod">
          <ac:chgData name="洋 李" userId="708f3bfb232b6c11" providerId="LiveId" clId="{635D2E20-8503-4527-9F28-9E7FD0F2883B}" dt="2023-12-05T11:50:46.491" v="237" actId="20577"/>
          <ac:spMkLst>
            <pc:docMk/>
            <pc:sldMk cId="0" sldId="329"/>
            <ac:spMk id="270" creationId="{2BD2796D-5DF1-4039-99AC-0C654519C7F0}"/>
          </ac:spMkLst>
        </pc:spChg>
        <pc:spChg chg="mod">
          <ac:chgData name="洋 李" userId="708f3bfb232b6c11" providerId="LiveId" clId="{635D2E20-8503-4527-9F28-9E7FD0F2883B}" dt="2023-12-05T11:50:59.494" v="252" actId="20577"/>
          <ac:spMkLst>
            <pc:docMk/>
            <pc:sldMk cId="0" sldId="329"/>
            <ac:spMk id="271" creationId="{C3098D61-874B-72F1-EE84-9B933F60591B}"/>
          </ac:spMkLst>
        </pc:spChg>
        <pc:grpChg chg="del mod">
          <ac:chgData name="洋 李" userId="708f3bfb232b6c11" providerId="LiveId" clId="{635D2E20-8503-4527-9F28-9E7FD0F2883B}" dt="2023-12-05T09:59:43.997" v="104" actId="478"/>
          <ac:grpSpMkLst>
            <pc:docMk/>
            <pc:sldMk cId="0" sldId="329"/>
            <ac:grpSpMk id="6" creationId="{5BE88729-ECE0-C1A4-6B08-64F1DA0CC088}"/>
          </ac:grpSpMkLst>
        </pc:grpChg>
        <pc:grpChg chg="del mod">
          <ac:chgData name="洋 李" userId="708f3bfb232b6c11" providerId="LiveId" clId="{635D2E20-8503-4527-9F28-9E7FD0F2883B}" dt="2023-12-05T11:48:57.105" v="182" actId="478"/>
          <ac:grpSpMkLst>
            <pc:docMk/>
            <pc:sldMk cId="0" sldId="329"/>
            <ac:grpSpMk id="124" creationId="{161D58EA-7CFA-876B-9DE6-76A81A65D2F1}"/>
          </ac:grpSpMkLst>
        </pc:grpChg>
        <pc:grpChg chg="del mod">
          <ac:chgData name="洋 李" userId="708f3bfb232b6c11" providerId="LiveId" clId="{635D2E20-8503-4527-9F28-9E7FD0F2883B}" dt="2023-12-05T11:54:15.327" v="265" actId="478"/>
          <ac:grpSpMkLst>
            <pc:docMk/>
            <pc:sldMk cId="0" sldId="329"/>
            <ac:grpSpMk id="187" creationId="{E54C8573-5A5B-65DB-BBF7-37872FC1272E}"/>
          </ac:grpSpMkLst>
        </pc:grpChg>
        <pc:picChg chg="add mod">
          <ac:chgData name="洋 李" userId="708f3bfb232b6c11" providerId="LiveId" clId="{635D2E20-8503-4527-9F28-9E7FD0F2883B}" dt="2023-12-06T03:55:59.780" v="556" actId="1076"/>
          <ac:picMkLst>
            <pc:docMk/>
            <pc:sldMk cId="0" sldId="329"/>
            <ac:picMk id="2" creationId="{78B5D664-0065-1B93-7A3D-49CABC04DA4E}"/>
          </ac:picMkLst>
        </pc:picChg>
        <pc:picChg chg="add del mod">
          <ac:chgData name="洋 李" userId="708f3bfb232b6c11" providerId="LiveId" clId="{635D2E20-8503-4527-9F28-9E7FD0F2883B}" dt="2023-12-05T09:59:04.762" v="97" actId="27803"/>
          <ac:picMkLst>
            <pc:docMk/>
            <pc:sldMk cId="0" sldId="329"/>
            <ac:picMk id="3" creationId="{3F99D517-8476-8862-7D78-C54003D9F13C}"/>
          </ac:picMkLst>
        </pc:picChg>
        <pc:picChg chg="del mod">
          <ac:chgData name="洋 李" userId="708f3bfb232b6c11" providerId="LiveId" clId="{635D2E20-8503-4527-9F28-9E7FD0F2883B}" dt="2023-12-06T03:55:40.580" v="551" actId="478"/>
          <ac:picMkLst>
            <pc:docMk/>
            <pc:sldMk cId="0" sldId="329"/>
            <ac:picMk id="5" creationId="{00000000-0000-0000-0000-000000000000}"/>
          </ac:picMkLst>
        </pc:picChg>
        <pc:picChg chg="add del mod">
          <ac:chgData name="洋 李" userId="708f3bfb232b6c11" providerId="LiveId" clId="{635D2E20-8503-4527-9F28-9E7FD0F2883B}" dt="2023-12-05T11:31:21.455" v="113" actId="478"/>
          <ac:picMkLst>
            <pc:docMk/>
            <pc:sldMk cId="0" sldId="329"/>
            <ac:picMk id="121" creationId="{141C032A-BABE-1ADF-5432-1AC8BEEC1445}"/>
          </ac:picMkLst>
        </pc:picChg>
        <pc:picChg chg="add del mod">
          <ac:chgData name="洋 李" userId="708f3bfb232b6c11" providerId="LiveId" clId="{635D2E20-8503-4527-9F28-9E7FD0F2883B}" dt="2023-12-05T11:31:50.929" v="116" actId="27803"/>
          <ac:picMkLst>
            <pc:docMk/>
            <pc:sldMk cId="0" sldId="329"/>
            <ac:picMk id="123" creationId="{31113540-8349-992B-F2BA-31F95E5F2E23}"/>
          </ac:picMkLst>
        </pc:picChg>
        <pc:picChg chg="add del mod">
          <ac:chgData name="洋 李" userId="708f3bfb232b6c11" providerId="LiveId" clId="{635D2E20-8503-4527-9F28-9E7FD0F2883B}" dt="2023-12-05T11:49:04.051" v="184" actId="27803"/>
          <ac:picMkLst>
            <pc:docMk/>
            <pc:sldMk cId="0" sldId="329"/>
            <ac:picMk id="186" creationId="{31C2788E-CA39-EA6F-79F1-C847057A742A}"/>
          </ac:picMkLst>
        </pc:picChg>
        <pc:picChg chg="add mod">
          <ac:chgData name="洋 李" userId="708f3bfb232b6c11" providerId="LiveId" clId="{635D2E20-8503-4527-9F28-9E7FD0F2883B}" dt="2023-12-05T11:54:32.295" v="269" actId="1076"/>
          <ac:picMkLst>
            <pc:docMk/>
            <pc:sldMk cId="0" sldId="329"/>
            <ac:picMk id="273" creationId="{9792373A-2A89-575A-A06C-17AEE6DDA960}"/>
          </ac:picMkLst>
        </pc:picChg>
      </pc:sldChg>
      <pc:sldChg chg="addSp modSp mod">
        <pc:chgData name="洋 李" userId="708f3bfb232b6c11" providerId="LiveId" clId="{635D2E20-8503-4527-9F28-9E7FD0F2883B}" dt="2023-12-05T12:17:28.201" v="342" actId="1076"/>
        <pc:sldMkLst>
          <pc:docMk/>
          <pc:sldMk cId="0" sldId="333"/>
        </pc:sldMkLst>
        <pc:spChg chg="add mod">
          <ac:chgData name="洋 李" userId="708f3bfb232b6c11" providerId="LiveId" clId="{635D2E20-8503-4527-9F28-9E7FD0F2883B}" dt="2023-12-05T11:56:57.563" v="271"/>
          <ac:spMkLst>
            <pc:docMk/>
            <pc:sldMk cId="0" sldId="333"/>
            <ac:spMk id="2" creationId="{A8509FBD-5DDD-E1F0-5940-FC369AE5739A}"/>
          </ac:spMkLst>
        </pc:spChg>
        <pc:spChg chg="add mod">
          <ac:chgData name="洋 李" userId="708f3bfb232b6c11" providerId="LiveId" clId="{635D2E20-8503-4527-9F28-9E7FD0F2883B}" dt="2023-12-05T12:15:30.039" v="326" actId="20577"/>
          <ac:spMkLst>
            <pc:docMk/>
            <pc:sldMk cId="0" sldId="333"/>
            <ac:spMk id="3" creationId="{DCA53DCE-2FA1-D62D-69E3-150D5B1F61D1}"/>
          </ac:spMkLst>
        </pc:spChg>
        <pc:picChg chg="add mod modCrop">
          <ac:chgData name="洋 李" userId="708f3bfb232b6c11" providerId="LiveId" clId="{635D2E20-8503-4527-9F28-9E7FD0F2883B}" dt="2023-12-05T12:17:28.201" v="342" actId="1076"/>
          <ac:picMkLst>
            <pc:docMk/>
            <pc:sldMk cId="0" sldId="333"/>
            <ac:picMk id="5" creationId="{F57A607B-AE26-2D48-833B-146C8BA75D84}"/>
          </ac:picMkLst>
        </pc:picChg>
        <pc:picChg chg="add mod">
          <ac:chgData name="洋 李" userId="708f3bfb232b6c11" providerId="LiveId" clId="{635D2E20-8503-4527-9F28-9E7FD0F2883B}" dt="2023-12-05T12:17:20.720" v="341" actId="1076"/>
          <ac:picMkLst>
            <pc:docMk/>
            <pc:sldMk cId="0" sldId="333"/>
            <ac:picMk id="7" creationId="{8233517C-7145-7BEC-9E7C-2DD90615A88A}"/>
          </ac:picMkLst>
        </pc:picChg>
      </pc:sldChg>
      <pc:sldChg chg="addSp delSp modSp add mod ord">
        <pc:chgData name="洋 李" userId="708f3bfb232b6c11" providerId="LiveId" clId="{635D2E20-8503-4527-9F28-9E7FD0F2883B}" dt="2023-12-05T08:55:55.086" v="73"/>
        <pc:sldMkLst>
          <pc:docMk/>
          <pc:sldMk cId="1837357375" sldId="334"/>
        </pc:sldMkLst>
        <pc:spChg chg="del">
          <ac:chgData name="洋 李" userId="708f3bfb232b6c11" providerId="LiveId" clId="{635D2E20-8503-4527-9F28-9E7FD0F2883B}" dt="2023-12-05T08:55:52.479" v="70" actId="478"/>
          <ac:spMkLst>
            <pc:docMk/>
            <pc:sldMk cId="1837357375" sldId="334"/>
            <ac:spMk id="2" creationId="{00000000-0000-0000-0000-000000000000}"/>
          </ac:spMkLst>
        </pc:spChg>
        <pc:spChg chg="add 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" creationId="{BC961852-C8F1-2607-75EC-6444AA37EE23}"/>
          </ac:spMkLst>
        </pc:spChg>
        <pc:spChg chg="add 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" creationId="{0118AC21-302D-A3E2-147B-6E872862C959}"/>
          </ac:spMkLst>
        </pc:spChg>
        <pc:spChg chg="add 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" creationId="{57B42DC0-E960-61D0-F84A-5EF78A2E193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" creationId="{2222AC58-BC2D-C0B7-5A59-4D4468A8ECE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" creationId="{4F5279C7-F759-DDB9-D269-E2F95153E59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" creationId="{B3620B6C-3099-33A2-4484-BD70302689B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" creationId="{54C9FE31-D82B-6054-18D8-4A9BC5AA24F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" creationId="{7C07E1D5-3F56-1864-4C21-B97DECB0A74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" creationId="{C4B2A4CC-8EA0-B2F3-A1ED-6E567856419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" creationId="{91D63FBC-C195-C4B2-F727-7AEF32C2596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" creationId="{4EC01587-6F11-2906-42A4-4D25C7D7AB6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" creationId="{EFF4A862-2CC6-DDB6-5ECA-A2C3CCFBD3E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" creationId="{DDE41C32-0D19-5883-C73E-CEF1FD28366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" creationId="{C3A6A843-457A-FF49-C2DC-5811D609B59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4" creationId="{37D06143-2DB7-9D27-EE66-16D600475CE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5" creationId="{7C75E4DA-56C3-15E8-7079-F819DEDA35C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6" creationId="{5B551D0C-623D-3B4A-3C9C-840C70E29DB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7" creationId="{778B8FD8-A9F7-F4A9-D558-DDCB97438CB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8" creationId="{765254B0-6C7A-A344-145D-DB62263A1B3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9" creationId="{BF6DAC39-F201-E2A6-B026-6B312C2622F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0" creationId="{9B0CF0E1-3D02-87F6-AFF7-6320F8E956F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1" creationId="{D8BA5259-BCAA-D8FA-C937-2BBCC6C6381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2" creationId="{44D84600-BAA7-D1ED-FB9B-A3D0CAB3666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3" creationId="{95EC08B5-D293-FBC0-B5E4-142AE7C0708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4" creationId="{52381179-56F0-D732-E1A6-542725B66CC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5" creationId="{2C4F6B33-2E1D-E939-B1E5-8632D7315FC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6" creationId="{9D2F1A30-B52D-DE0C-5673-0C54C23D4BA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7" creationId="{E1AB734C-0A37-42FF-FD72-C2C93DF6EAD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8" creationId="{69EB8257-AF0F-461A-22F3-7CD6B4A0542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39" creationId="{D5CF91C3-6C46-27D3-06AD-47BAE4B7216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0" creationId="{D0C56A0B-B43F-5978-CF21-FAF333D4227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1" creationId="{13CED416-F20D-B4D2-638D-E15EF667244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2" creationId="{1453ABF8-32D9-BBCE-F65D-309B292DF9A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3" creationId="{D26D305E-FAB9-83DF-AC4C-51EDAE744B3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4" creationId="{94709A70-8AA3-C365-7F71-E8748BF1402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5" creationId="{DAB8603C-7261-1756-8C27-B132166327A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6" creationId="{00DFD777-03F9-13B1-4D32-520A82B8BDD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7" creationId="{56AAB218-5A41-25DE-2591-09AE3CB099F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8" creationId="{EF43E93C-C2CC-02F9-0489-B59F40BDCEA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49" creationId="{B9AABB38-3576-345D-F15C-D726E835E4C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0" creationId="{4D7EDDDB-2228-49D5-005B-3407CAD1FC5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1" creationId="{8604D130-9C97-D621-AC65-32231E23852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2" creationId="{DA2FB866-F66A-10ED-5096-5909A3D429B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3" creationId="{3E1DEC25-5ECF-ED3C-9F02-22E2325F85C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4" creationId="{2F32BC0A-5C70-83FF-D469-0E568ACB470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5" creationId="{B0C0FABB-36C9-80E4-A13F-6DDFB32888F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6" creationId="{3DD4BEAC-84AB-1D89-DAAA-8736CC3E7F8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7" creationId="{B6022EFC-97C6-67E9-987D-71A7D7DE050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8" creationId="{BF7DB29D-39BB-B597-C298-AC670F8208C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59" creationId="{4005D0DB-E84C-AA1A-4B7C-A2BF29669CE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0" creationId="{572A4501-9F2B-457E-BF2B-EF9C0B653B5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1" creationId="{78AC0EFD-AA8A-1C87-9E5F-3B9FA72EE9E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2" creationId="{2A254FED-FAFF-617E-CDD9-E946B79F967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3" creationId="{1A9885B6-89B8-4B32-C55A-5AB49225FE0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4" creationId="{BEA0E262-D406-7B20-7CBF-11C6388FE07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5" creationId="{26DC57F3-964E-B804-ACB5-804E3494551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6" creationId="{2F0409A6-4530-70B4-EA15-557EA383C6D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7" creationId="{99221E92-C54D-E9EB-6568-D8EB3B668C5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8" creationId="{1EB6E0A0-74B3-3D8F-EF59-02BE0E59689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69" creationId="{CB57D976-0A42-05E8-D7DD-244E7452C88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0" creationId="{0B18EC24-A6BC-89E2-F012-ACF8332F534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1" creationId="{E04D7E85-1B25-4CE6-2EFC-06864F9F081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2" creationId="{011AA631-21D5-0D32-CEC0-1295207630D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3" creationId="{657FC814-ED5F-52E2-3060-B2C1C366CB3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4" creationId="{0CB2221E-C4E8-2022-C5DF-2630103A871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5" creationId="{17E5DCD3-B00C-64E3-F2A1-9B92456676A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6" creationId="{B7D34326-49DC-34B8-96C1-805AF93A6D0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7" creationId="{00D9CC48-B62D-597E-FE99-D0E49E870CA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8" creationId="{B560F27F-56D2-74F1-59BE-83C6D58E731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79" creationId="{780F7997-9E41-9BE6-0EF5-65087ABC194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0" creationId="{72673554-700C-3EC0-348F-B3D41FDB9FA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1" creationId="{CEA40616-9585-6E28-16AB-198789CFB44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2" creationId="{1DD642FF-4734-544C-1868-CFF8CC2A9BB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3" creationId="{B6CEC0E8-32D5-58EB-8CBB-EE526B90A73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4" creationId="{949FD724-A197-5F55-A5A8-57C6DE66137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5" creationId="{0FA06E14-C5E1-9E9D-0B9C-4DCBB1B56B7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6" creationId="{C80DA069-8E6A-C40F-423D-3C08C9A0C0E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7" creationId="{CEF4356D-0F21-FE90-BE88-913610ECDAC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8" creationId="{EB658E23-ADB2-A8C4-FB45-F00483E6E91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89" creationId="{2ACEC967-3ABB-443D-4ED8-C165D74F513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0" creationId="{D43DADA4-386B-F800-5439-BBF7772E7E3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1" creationId="{8DC73F4C-F849-D404-A4B8-4349AC05580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2" creationId="{7D95DC18-FA6D-1226-315D-D6DDA539F7A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3" creationId="{39EDABA8-109F-C9F6-C373-579CD14F278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4" creationId="{4F7099A6-E628-C801-B85A-76574E7D3EA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5" creationId="{303B0BE5-B7B2-9E20-0757-39CC638A054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6" creationId="{75D9765B-5621-560C-3161-B792074AE53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7" creationId="{BD8864F2-4715-AA5E-1F4D-C7A7DCCC9F1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8" creationId="{72EC7DD3-4095-7595-D82F-107817CEF3E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99" creationId="{37E73976-A11B-1FC0-E4C8-3521340E4C4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0" creationId="{448004F5-52FB-DA2C-7F4A-124407AD971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1" creationId="{CAFF3CBC-DC3F-DDDD-8B30-55318B47A83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2" creationId="{A6FD4B0E-488F-47A8-6DCC-81B06F7CE63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3" creationId="{5E450DFD-D6FF-B80B-E45E-7B92EB966CD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4" creationId="{54B2698A-0C02-F3F1-650C-ABF4E36E66E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5" creationId="{B442A1F4-DE3D-A670-741B-EF6C2BBD576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6" creationId="{30D3ECFE-8C8E-8910-E640-579246B06A1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7" creationId="{F62EB00B-E212-371D-4787-B17E37DE626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8" creationId="{6E36993D-99D8-0A01-4DD2-27F7BDA9562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09" creationId="{A8D5BE1D-8B85-4FB8-6173-73003ADB786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0" creationId="{6C3F1C68-402F-C743-1AE3-162A2796041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1" creationId="{98805B14-E942-FEDD-E30F-F89BD240A0C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2" creationId="{7E3F051C-BF0A-B805-573D-ABEA9554431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3" creationId="{BF0CB84E-94F0-8974-FE84-691683B03F5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4" creationId="{58C8F5C0-616E-E7D7-9D3F-09958331353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5" creationId="{8D519F26-25ED-44A2-D435-3EF11932527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6" creationId="{BD6D7E5C-21CE-F249-8932-2981158D059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7" creationId="{2E37E2F6-7712-F7D9-CCBB-5B4667E3A18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8" creationId="{A1FCA6B1-25FE-7C31-EEE9-524D04090E2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19" creationId="{5FD5D26C-B650-620B-94B1-5D21819AE2A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0" creationId="{4294A43C-4366-71EA-AC23-73FBDF7240E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1" creationId="{C366A41C-0A53-FAF4-4126-340693416A0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2" creationId="{9229D389-CD36-A125-1644-9B7683442EE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3" creationId="{8D4B712E-470D-0DBE-E5D2-B7F832606C2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4" creationId="{E6FD3F84-3B73-9E2C-C9E0-F17D9050A60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5" creationId="{C8D0581E-0683-3326-D0DF-2F217F516A7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6" creationId="{2E0EC79F-F14F-9A72-0440-CCDD687B746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7" creationId="{7D95D1E5-BC41-0C8C-D6D8-EDD409DBB65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8" creationId="{0542B4D0-2F3D-BFB7-F110-C83EF5ABFAA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29" creationId="{4189145D-ADB9-9FC1-756A-661D879207F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0" creationId="{84255C91-B9E0-16BB-BCEF-DD54B9DF674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1" creationId="{4250755C-EEAC-692B-9E41-69D821FC493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2" creationId="{D2B81279-5F0E-859F-4629-F530B79346F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3" creationId="{9EC79D5D-B404-9D55-03D8-BE1C749C17D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4" creationId="{AED69854-6419-DCF2-7073-21BBF6B165E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5" creationId="{BC53C26A-14E0-DB5E-D433-7AECEA6B16A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6" creationId="{5BFB2406-CE19-8C7B-9138-5AEB11E7146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7" creationId="{6B146C64-BAB4-1312-E235-71340615585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8" creationId="{8A9C2E9A-2194-42AF-00C4-18A00524505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39" creationId="{03AB9489-CC28-6371-8CE2-D6BD0B44AAE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0" creationId="{71ADF62F-1D6B-9ABB-9EF8-7CA1CE1F4EC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1" creationId="{F63A8186-83A5-60CC-CD91-8AE7C928BAE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2" creationId="{D1A2A3B5-830F-42FB-5B76-C62A83A6091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3" creationId="{43F6500C-5785-F803-C915-F68ED26B686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4" creationId="{C9B39991-8579-F755-14C1-05625696942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5" creationId="{0EA1EC49-25C0-0B2C-9731-E99DE0CCA5F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6" creationId="{FBB763B7-6834-6394-0E7C-9412151627F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7" creationId="{CF526DBF-D2C5-5653-1047-2272F5374DF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8" creationId="{AADA6B79-E137-2D09-5F58-74F0F0B72DA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49" creationId="{0D8CB02E-6A90-E16C-97CF-C44CD3F51B6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0" creationId="{AD7E3DA5-80E3-06C0-FFA6-E1CEE2E20FE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1" creationId="{A44F6611-425A-7F9B-EA28-D28AAA84E79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2" creationId="{A6106CF3-AB23-908F-F183-39909AC252B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3" creationId="{8C0AE7E2-ED69-87AA-3606-379D59AC0F5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4" creationId="{D7D24BC0-9987-44AD-F717-8CC7EF078CF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5" creationId="{DD33B90C-3367-F061-3416-66DC31D32BA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6" creationId="{F0042960-3483-6086-BB0D-C39A975CA7A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7" creationId="{E9B79C86-E34E-90B2-CFE9-C6A18581867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8" creationId="{5DEAA86C-6911-1DED-130D-53A785FAAF7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59" creationId="{43CD4D66-9A75-D1A3-40C1-EDA2319F7EE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0" creationId="{D1EB7286-E1EE-EA15-8A1B-3F68B984344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1" creationId="{0E558EFA-59AA-BF6E-E622-C9FC157166D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2" creationId="{386D741B-3B85-85B2-EBFD-DDC74E929EF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3" creationId="{C6042D8B-2E19-BF21-0855-4D50F4F8886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4" creationId="{5CFACF10-2667-6330-EF40-C44D3927B3F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5" creationId="{E509A9F7-1B3D-A570-3F3B-4EFCB28A893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6" creationId="{E3AB00CE-93B0-44E0-DB4D-A70321BA7D9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7" creationId="{4F25A1D5-8075-66F0-B463-D5684BDB80A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8" creationId="{2D4A0507-937E-C112-CB22-62B8B8B3177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69" creationId="{6768222F-56A3-B2D6-A30D-D79C48D2CFF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0" creationId="{581A0ED4-D308-F0A0-7FD6-4E9F1CDC45F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1" creationId="{401EFE64-91BA-ADC9-8612-E6DF9058544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2" creationId="{C47EBA89-295A-AA4C-D6F0-452CEA3C547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3" creationId="{BFAA90D9-655C-AC33-4147-0C379322E0A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4" creationId="{619120B8-4BD5-0185-2F15-61162F2CDB4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5" creationId="{760EBA20-4CF9-A2A0-C615-1090C3AD77E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6" creationId="{CF0E489C-6BD3-33E4-5E20-27D99927EE2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7" creationId="{BE7E754D-628B-8D50-4711-AC713083925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8" creationId="{00522A91-5A98-46C8-645C-AA13C99BB13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79" creationId="{4644067B-4D88-C2D3-CD85-FD9EF59D50D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0" creationId="{01FB6B15-6A00-D6A1-B8F4-6D10C3B09BFC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1" creationId="{1BA03EC8-9603-1EF6-E612-CEB9C39760D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2" creationId="{F9CE4028-F55A-3C16-9385-95BA9800C5D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3" creationId="{32D0610E-2848-F3D6-7D20-C1A5108F24C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4" creationId="{80C07317-F4C9-1A63-6DA5-2415CC820B0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5" creationId="{5D3CF644-AC5C-735E-7367-66569F07A77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6" creationId="{1DDCD48D-2E26-9A5F-C074-72ED5749FB8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7" creationId="{1B101809-F3EF-365D-4F35-2529079E480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8" creationId="{04A02567-2645-8D76-9154-4C28931EAA3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89" creationId="{AF5AFE70-A66C-ED3D-D2DF-0585D05EAE6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0" creationId="{453FB7FF-70B9-0E30-53E3-8AA20139CB2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1" creationId="{40E331F0-6BD4-4C9A-7044-E31768E31473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2" creationId="{CB67CC91-7762-D7B9-F56F-1421DCD5589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3" creationId="{83334F45-82AA-57A6-E972-0C34B24245FF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4" creationId="{8AAA27A0-BCA1-3F53-6BC3-DFCF71420BC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5" creationId="{4046AC42-392B-E5D0-C88F-2B2FF60EC6C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6" creationId="{345F5CC5-D36E-A5D7-5996-8E1750CDD23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7" creationId="{7E1D7238-A573-567A-F004-D1A0E3F3EA7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8" creationId="{F107C53E-13CF-8472-470B-EB234E549D5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199" creationId="{E49A4D88-898F-6D7F-27C9-86F9A000843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0" creationId="{D44FCFEC-E53D-0976-2014-79D2C3995C4D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1" creationId="{CB515835-3CC0-809E-781B-85437B93711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2" creationId="{F2486371-00A0-3F73-7A36-F4279D38FAE4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3" creationId="{4505265E-845E-88A2-2C83-7C2930DF374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4" creationId="{F971CED6-E86B-613A-57AF-719239B4B6E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5" creationId="{B24AB5FB-673B-A5F5-08C0-54309CEF75B2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6" creationId="{8A1085BB-52BE-68AC-77FC-0D14DE515CB6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7" creationId="{0CAE2897-3DE7-B68F-58D4-FB67019D50F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8" creationId="{05B1FDC5-4D9A-DEB8-2AA1-A48CECFF2A7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09" creationId="{F2D972E4-758D-93D5-CC22-0C1A241C4157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0" creationId="{768E8FE7-5010-06DA-6C48-FC1B34AE74A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1" creationId="{4FAD181C-D396-8D0C-A037-D47BAC18FEC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2" creationId="{9171F70C-1C4E-2067-E92D-D59EE4407B21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3" creationId="{380A2AD2-7C11-B74E-5A93-40A90F7907BA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4" creationId="{D4FDCF9E-BD27-7FB2-012A-51E5464029E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5" creationId="{45F68209-4EDD-37AF-B763-B294792EA79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6" creationId="{B66799FB-E786-48D8-9513-BEC3CDED79C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7" creationId="{90D6AF1E-591F-269F-E83E-9FF3A9AB49C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8" creationId="{AB2F43FD-CF11-353F-A10D-7212F748B1D9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19" creationId="{0DA55E22-E4E1-73EC-9330-704A19813F55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0" creationId="{A72A1277-D505-D06D-7832-3E97D62F8B68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1" creationId="{C1B7B631-56EE-F143-E078-5F1157888B1B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2" creationId="{063B0CFF-3BA9-B1FC-1BBD-E7C42AC7754E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3" creationId="{C64693C7-E522-1C7C-6262-4F2D7BE79070}"/>
          </ac:spMkLst>
        </pc:spChg>
        <pc:spChg chg="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4" creationId="{D957D7E8-E53B-8B13-A056-E32CEFB2EDB1}"/>
          </ac:spMkLst>
        </pc:spChg>
        <pc:spChg chg="add 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5" creationId="{E0F10354-8156-3584-126D-990E31658324}"/>
          </ac:spMkLst>
        </pc:spChg>
        <pc:spChg chg="add mod">
          <ac:chgData name="洋 李" userId="708f3bfb232b6c11" providerId="LiveId" clId="{635D2E20-8503-4527-9F28-9E7FD0F2883B}" dt="2023-12-05T08:55:53.138" v="71"/>
          <ac:spMkLst>
            <pc:docMk/>
            <pc:sldMk cId="1837357375" sldId="334"/>
            <ac:spMk id="226" creationId="{05B5D890-8194-B1BF-76E2-FF4FFC8D3D4B}"/>
          </ac:spMkLst>
        </pc:spChg>
        <pc:grpChg chg="add mod">
          <ac:chgData name="洋 李" userId="708f3bfb232b6c11" providerId="LiveId" clId="{635D2E20-8503-4527-9F28-9E7FD0F2883B}" dt="2023-12-05T08:55:53.138" v="71"/>
          <ac:grpSpMkLst>
            <pc:docMk/>
            <pc:sldMk cId="1837357375" sldId="334"/>
            <ac:grpSpMk id="7" creationId="{882B1FD0-96F1-271D-D379-778AE31DA770}"/>
          </ac:grpSpMkLst>
        </pc:grpChg>
        <pc:grpChg chg="mod">
          <ac:chgData name="洋 李" userId="708f3bfb232b6c11" providerId="LiveId" clId="{635D2E20-8503-4527-9F28-9E7FD0F2883B}" dt="2023-12-05T08:55:53.138" v="71"/>
          <ac:grpSpMkLst>
            <pc:docMk/>
            <pc:sldMk cId="1837357375" sldId="334"/>
            <ac:grpSpMk id="8" creationId="{D61D1376-58D1-AC8A-1F61-54978662E5BF}"/>
          </ac:grpSpMkLst>
        </pc:grpChg>
        <pc:graphicFrameChg chg="add mod">
          <ac:chgData name="洋 李" userId="708f3bfb232b6c11" providerId="LiveId" clId="{635D2E20-8503-4527-9F28-9E7FD0F2883B}" dt="2023-12-05T08:55:53.138" v="71"/>
          <ac:graphicFrameMkLst>
            <pc:docMk/>
            <pc:sldMk cId="1837357375" sldId="334"/>
            <ac:graphicFrameMk id="3" creationId="{88CB8C95-B315-5958-130B-C7DE322F5F9E}"/>
          </ac:graphicFrameMkLst>
        </pc:graphicFrameChg>
        <pc:cxnChg chg="mod">
          <ac:chgData name="洋 李" userId="708f3bfb232b6c11" providerId="LiveId" clId="{635D2E20-8503-4527-9F28-9E7FD0F2883B}" dt="2023-12-05T08:55:53.138" v="71"/>
          <ac:cxnSpMkLst>
            <pc:docMk/>
            <pc:sldMk cId="1837357375" sldId="334"/>
            <ac:cxnSpMk id="9" creationId="{2D6CF03C-BA73-0C19-6B4A-53430DDD66D5}"/>
          </ac:cxnSpMkLst>
        </pc:cxnChg>
        <pc:cxnChg chg="mod">
          <ac:chgData name="洋 李" userId="708f3bfb232b6c11" providerId="LiveId" clId="{635D2E20-8503-4527-9F28-9E7FD0F2883B}" dt="2023-12-05T08:55:53.138" v="71"/>
          <ac:cxnSpMkLst>
            <pc:docMk/>
            <pc:sldMk cId="1837357375" sldId="334"/>
            <ac:cxnSpMk id="11" creationId="{89565F32-756E-0BAD-FB19-D92D0BA4A46B}"/>
          </ac:cxnSpMkLst>
        </pc:cxnChg>
      </pc:sldChg>
      <pc:sldChg chg="add del">
        <pc:chgData name="洋 李" userId="708f3bfb232b6c11" providerId="LiveId" clId="{635D2E20-8503-4527-9F28-9E7FD0F2883B}" dt="2023-12-05T09:02:05.096" v="75"/>
        <pc:sldMkLst>
          <pc:docMk/>
          <pc:sldMk cId="2778308221" sldId="335"/>
        </pc:sldMkLst>
      </pc:sldChg>
      <pc:sldChg chg="add del ord">
        <pc:chgData name="洋 李" userId="708f3bfb232b6c11" providerId="LiveId" clId="{635D2E20-8503-4527-9F28-9E7FD0F2883B}" dt="2023-12-05T09:03:55.714" v="86" actId="47"/>
        <pc:sldMkLst>
          <pc:docMk/>
          <pc:sldMk cId="3437131799" sldId="335"/>
        </pc:sldMkLst>
      </pc:sldChg>
      <pc:sldChg chg="addSp delSp modSp add del mod">
        <pc:chgData name="洋 李" userId="708f3bfb232b6c11" providerId="LiveId" clId="{635D2E20-8503-4527-9F28-9E7FD0F2883B}" dt="2023-12-05T11:55:19.885" v="270" actId="47"/>
        <pc:sldMkLst>
          <pc:docMk/>
          <pc:sldMk cId="1660664589" sldId="336"/>
        </pc:sldMkLst>
        <pc:spChg chg="add mod">
          <ac:chgData name="洋 李" userId="708f3bfb232b6c11" providerId="LiveId" clId="{635D2E20-8503-4527-9F28-9E7FD0F2883B}" dt="2023-12-05T09:03:53.018" v="85"/>
          <ac:spMkLst>
            <pc:docMk/>
            <pc:sldMk cId="1660664589" sldId="336"/>
            <ac:spMk id="2" creationId="{AA53198C-BB48-B307-8C1D-BEB8E6D849A0}"/>
          </ac:spMkLst>
        </pc:spChg>
        <pc:picChg chg="del">
          <ac:chgData name="洋 李" userId="708f3bfb232b6c11" providerId="LiveId" clId="{635D2E20-8503-4527-9F28-9E7FD0F2883B}" dt="2023-12-05T09:03:52.523" v="84" actId="478"/>
          <ac:picMkLst>
            <pc:docMk/>
            <pc:sldMk cId="1660664589" sldId="336"/>
            <ac:picMk id="5" creationId="{00000000-0000-0000-0000-000000000000}"/>
          </ac:picMkLst>
        </pc:picChg>
      </pc:sldChg>
      <pc:sldChg chg="addSp delSp modSp add mod">
        <pc:chgData name="洋 李" userId="708f3bfb232b6c11" providerId="LiveId" clId="{635D2E20-8503-4527-9F28-9E7FD0F2883B}" dt="2023-12-05T09:04:49.654" v="92" actId="1076"/>
        <pc:sldMkLst>
          <pc:docMk/>
          <pc:sldMk cId="1452777980" sldId="337"/>
        </pc:sldMkLst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3" creationId="{DD787759-68BE-2A5B-0DCC-281EB4F81309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6" creationId="{E2AF49A3-197D-31C7-48A0-F84979330CC9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7" creationId="{185E6F52-D117-82DA-38FF-282238D35459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8" creationId="{9EE85738-F24F-06FA-CA5D-C7861F97A3F5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9" creationId="{D99FF1D4-646D-6B47-4DD8-511E9146B32A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19" creationId="{21AA1E65-397E-2614-1F1B-9333B838FFBB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22" creationId="{A36DAB74-8165-77CF-A9AC-799DBD33F259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23" creationId="{E0705791-AA10-5475-0910-D7A30E5A06F3}"/>
          </ac:spMkLst>
        </pc:spChg>
        <pc:spChg chg="mod">
          <ac:chgData name="洋 李" userId="708f3bfb232b6c11" providerId="LiveId" clId="{635D2E20-8503-4527-9F28-9E7FD0F2883B}" dt="2023-12-05T09:04:31.230" v="89"/>
          <ac:spMkLst>
            <pc:docMk/>
            <pc:sldMk cId="1452777980" sldId="337"/>
            <ac:spMk id="28" creationId="{D632BB4E-4177-4A71-0ADD-1BD55C191F17}"/>
          </ac:spMkLst>
        </pc:spChg>
        <pc:grpChg chg="add mod">
          <ac:chgData name="洋 李" userId="708f3bfb232b6c11" providerId="LiveId" clId="{635D2E20-8503-4527-9F28-9E7FD0F2883B}" dt="2023-12-05T09:04:49.654" v="92" actId="1076"/>
          <ac:grpSpMkLst>
            <pc:docMk/>
            <pc:sldMk cId="1452777980" sldId="337"/>
            <ac:grpSpMk id="2" creationId="{1F9CE2AD-E595-72E0-6C8C-179AC7988B27}"/>
          </ac:grpSpMkLst>
        </pc:grpChg>
        <pc:picChg chg="del">
          <ac:chgData name="洋 李" userId="708f3bfb232b6c11" providerId="LiveId" clId="{635D2E20-8503-4527-9F28-9E7FD0F2883B}" dt="2023-12-05T09:04:30.582" v="88" actId="478"/>
          <ac:picMkLst>
            <pc:docMk/>
            <pc:sldMk cId="1452777980" sldId="337"/>
            <ac:picMk id="5" creationId="{00000000-0000-0000-0000-000000000000}"/>
          </ac:picMkLst>
        </pc:pic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0" creationId="{37BCD68A-2169-CDA3-F2CE-967022D32749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1" creationId="{BDBFC038-AF95-C98B-1542-9F9F3B0E581D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2" creationId="{1BF9AD82-86D1-D11A-DEFE-A51BE0E4050D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3" creationId="{2DCA4217-D491-8048-3B03-5375F1318C56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5" creationId="{48E849A8-6F78-64CB-8D49-DFEBE4275A31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6" creationId="{FD53D061-F8AD-0FF9-5806-EACC8BD0DADE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7" creationId="{9AD2A831-D870-1E4A-BE71-0D62ED72A684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18" creationId="{C517EA69-EBD2-6F04-D1DA-8781C027B15F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20" creationId="{DB368DBF-6F84-F275-91EA-9C11E12DECEE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21" creationId="{9DFAD06B-C85B-4BE5-3659-4957F680508C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24" creationId="{8C2E8CC7-5459-06B0-727E-E2913088CD71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25" creationId="{83D3F93C-E9A6-0158-744F-7AA9198D222F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26" creationId="{B6491960-1857-1384-C1A4-253A3E890A1D}"/>
          </ac:cxnSpMkLst>
        </pc:cxnChg>
        <pc:cxnChg chg="mod">
          <ac:chgData name="洋 李" userId="708f3bfb232b6c11" providerId="LiveId" clId="{635D2E20-8503-4527-9F28-9E7FD0F2883B}" dt="2023-12-05T09:04:31.230" v="89"/>
          <ac:cxnSpMkLst>
            <pc:docMk/>
            <pc:sldMk cId="1452777980" sldId="337"/>
            <ac:cxnSpMk id="27" creationId="{CEC03272-9C7A-9667-55D7-2746083B6394}"/>
          </ac:cxnSpMkLst>
        </pc:cxnChg>
      </pc:sldChg>
      <pc:sldChg chg="modSp add del mod">
        <pc:chgData name="洋 李" userId="708f3bfb232b6c11" providerId="LiveId" clId="{635D2E20-8503-4527-9F28-9E7FD0F2883B}" dt="2023-12-05T12:40:55.794" v="510" actId="47"/>
        <pc:sldMkLst>
          <pc:docMk/>
          <pc:sldMk cId="1931340721" sldId="338"/>
        </pc:sldMkLst>
        <pc:spChg chg="mod">
          <ac:chgData name="洋 李" userId="708f3bfb232b6c11" providerId="LiveId" clId="{635D2E20-8503-4527-9F28-9E7FD0F2883B}" dt="2023-12-05T12:18:59.412" v="365" actId="20577"/>
          <ac:spMkLst>
            <pc:docMk/>
            <pc:sldMk cId="1931340721" sldId="338"/>
            <ac:spMk id="2" creationId="{35B61524-60D5-DAA6-F17E-5705CDF01653}"/>
          </ac:spMkLst>
        </pc:spChg>
        <pc:spChg chg="mod">
          <ac:chgData name="洋 李" userId="708f3bfb232b6c11" providerId="LiveId" clId="{635D2E20-8503-4527-9F28-9E7FD0F2883B}" dt="2023-12-05T12:19:13.301" v="376"/>
          <ac:spMkLst>
            <pc:docMk/>
            <pc:sldMk cId="1931340721" sldId="338"/>
            <ac:spMk id="3" creationId="{18C5356F-607F-781A-EE1A-D0C45CC69D8B}"/>
          </ac:spMkLst>
        </pc:spChg>
      </pc:sldChg>
      <pc:sldChg chg="addSp delSp modSp add mod">
        <pc:chgData name="洋 李" userId="708f3bfb232b6c11" providerId="LiveId" clId="{635D2E20-8503-4527-9F28-9E7FD0F2883B}" dt="2023-12-05T12:37:13.934" v="470" actId="1076"/>
        <pc:sldMkLst>
          <pc:docMk/>
          <pc:sldMk cId="1614360366" sldId="339"/>
        </pc:sldMkLst>
        <pc:spChg chg="mod">
          <ac:chgData name="洋 李" userId="708f3bfb232b6c11" providerId="LiveId" clId="{635D2E20-8503-4527-9F28-9E7FD0F2883B}" dt="2023-12-05T12:31:08.978" v="399" actId="20577"/>
          <ac:spMkLst>
            <pc:docMk/>
            <pc:sldMk cId="1614360366" sldId="339"/>
            <ac:spMk id="2" creationId="{A8509FBD-5DDD-E1F0-5940-FC369AE5739A}"/>
          </ac:spMkLst>
        </pc:spChg>
        <pc:spChg chg="mod">
          <ac:chgData name="洋 李" userId="708f3bfb232b6c11" providerId="LiveId" clId="{635D2E20-8503-4527-9F28-9E7FD0F2883B}" dt="2023-12-05T12:21:56.520" v="395"/>
          <ac:spMkLst>
            <pc:docMk/>
            <pc:sldMk cId="1614360366" sldId="339"/>
            <ac:spMk id="3" creationId="{DCA53DCE-2FA1-D62D-69E3-150D5B1F61D1}"/>
          </ac:spMkLst>
        </pc:spChg>
        <pc:picChg chg="del">
          <ac:chgData name="洋 李" userId="708f3bfb232b6c11" providerId="LiveId" clId="{635D2E20-8503-4527-9F28-9E7FD0F2883B}" dt="2023-12-05T12:21:58.365" v="396" actId="478"/>
          <ac:picMkLst>
            <pc:docMk/>
            <pc:sldMk cId="1614360366" sldId="339"/>
            <ac:picMk id="5" creationId="{F57A607B-AE26-2D48-833B-146C8BA75D84}"/>
          </ac:picMkLst>
        </pc:picChg>
        <pc:picChg chg="add del mod modCrop">
          <ac:chgData name="洋 李" userId="708f3bfb232b6c11" providerId="LiveId" clId="{635D2E20-8503-4527-9F28-9E7FD0F2883B}" dt="2023-12-05T12:35:55.458" v="461" actId="21"/>
          <ac:picMkLst>
            <pc:docMk/>
            <pc:sldMk cId="1614360366" sldId="339"/>
            <ac:picMk id="6" creationId="{A37FF15A-0CC1-116A-CD46-9108EEEA9A72}"/>
          </ac:picMkLst>
        </pc:picChg>
        <pc:picChg chg="del">
          <ac:chgData name="洋 李" userId="708f3bfb232b6c11" providerId="LiveId" clId="{635D2E20-8503-4527-9F28-9E7FD0F2883B}" dt="2023-12-05T12:21:59.231" v="397" actId="478"/>
          <ac:picMkLst>
            <pc:docMk/>
            <pc:sldMk cId="1614360366" sldId="339"/>
            <ac:picMk id="7" creationId="{8233517C-7145-7BEC-9E7C-2DD90615A88A}"/>
          </ac:picMkLst>
        </pc:picChg>
        <pc:picChg chg="add del mod modCrop">
          <ac:chgData name="洋 李" userId="708f3bfb232b6c11" providerId="LiveId" clId="{635D2E20-8503-4527-9F28-9E7FD0F2883B}" dt="2023-12-05T12:37:13.934" v="470" actId="1076"/>
          <ac:picMkLst>
            <pc:docMk/>
            <pc:sldMk cId="1614360366" sldId="339"/>
            <ac:picMk id="8" creationId="{BFE9B094-5F4A-882F-7D63-E05D6F45A75E}"/>
          </ac:picMkLst>
        </pc:picChg>
      </pc:sldChg>
      <pc:sldChg chg="addSp delSp modSp add del mod">
        <pc:chgData name="洋 李" userId="708f3bfb232b6c11" providerId="LiveId" clId="{635D2E20-8503-4527-9F28-9E7FD0F2883B}" dt="2023-12-05T12:35:43.883" v="454"/>
        <pc:sldMkLst>
          <pc:docMk/>
          <pc:sldMk cId="338146109" sldId="340"/>
        </pc:sldMkLst>
        <pc:picChg chg="add del mod">
          <ac:chgData name="洋 李" userId="708f3bfb232b6c11" providerId="LiveId" clId="{635D2E20-8503-4527-9F28-9E7FD0F2883B}" dt="2023-12-05T12:35:41.809" v="452"/>
          <ac:picMkLst>
            <pc:docMk/>
            <pc:sldMk cId="338146109" sldId="340"/>
            <ac:picMk id="4" creationId="{A90B3BCA-653D-5630-86F3-4B26297BA48A}"/>
          </ac:picMkLst>
        </pc:picChg>
        <pc:picChg chg="add del">
          <ac:chgData name="洋 李" userId="708f3bfb232b6c11" providerId="LiveId" clId="{635D2E20-8503-4527-9F28-9E7FD0F2883B}" dt="2023-12-05T12:35:43.318" v="453" actId="478"/>
          <ac:picMkLst>
            <pc:docMk/>
            <pc:sldMk cId="338146109" sldId="340"/>
            <ac:picMk id="8" creationId="{BFE9B094-5F4A-882F-7D63-E05D6F45A75E}"/>
          </ac:picMkLst>
        </pc:picChg>
      </pc:sldChg>
      <pc:sldChg chg="modSp add mod">
        <pc:chgData name="洋 李" userId="708f3bfb232b6c11" providerId="LiveId" clId="{635D2E20-8503-4527-9F28-9E7FD0F2883B}" dt="2023-12-05T12:38:46.901" v="474" actId="18131"/>
        <pc:sldMkLst>
          <pc:docMk/>
          <pc:sldMk cId="2727545867" sldId="340"/>
        </pc:sldMkLst>
        <pc:picChg chg="mod modCrop">
          <ac:chgData name="洋 李" userId="708f3bfb232b6c11" providerId="LiveId" clId="{635D2E20-8503-4527-9F28-9E7FD0F2883B}" dt="2023-12-05T12:38:46.901" v="474" actId="18131"/>
          <ac:picMkLst>
            <pc:docMk/>
            <pc:sldMk cId="2727545867" sldId="340"/>
            <ac:picMk id="8" creationId="{BFE9B094-5F4A-882F-7D63-E05D6F45A75E}"/>
          </ac:picMkLst>
        </pc:picChg>
      </pc:sldChg>
      <pc:sldChg chg="addSp delSp modSp add del mod">
        <pc:chgData name="洋 李" userId="708f3bfb232b6c11" providerId="LiveId" clId="{635D2E20-8503-4527-9F28-9E7FD0F2883B}" dt="2023-12-05T12:37:59.184" v="471" actId="47"/>
        <pc:sldMkLst>
          <pc:docMk/>
          <pc:sldMk cId="3586440535" sldId="340"/>
        </pc:sldMkLst>
        <pc:picChg chg="add mod">
          <ac:chgData name="洋 李" userId="708f3bfb232b6c11" providerId="LiveId" clId="{635D2E20-8503-4527-9F28-9E7FD0F2883B}" dt="2023-12-05T12:36:49.199" v="468" actId="1076"/>
          <ac:picMkLst>
            <pc:docMk/>
            <pc:sldMk cId="3586440535" sldId="340"/>
            <ac:picMk id="4" creationId="{1A62B6A8-8911-1B18-B6F2-DA1EFB593563}"/>
          </ac:picMkLst>
        </pc:picChg>
        <pc:picChg chg="del">
          <ac:chgData name="洋 李" userId="708f3bfb232b6c11" providerId="LiveId" clId="{635D2E20-8503-4527-9F28-9E7FD0F2883B}" dt="2023-12-05T12:36:00.803" v="463" actId="478"/>
          <ac:picMkLst>
            <pc:docMk/>
            <pc:sldMk cId="3586440535" sldId="340"/>
            <ac:picMk id="8" creationId="{BFE9B094-5F4A-882F-7D63-E05D6F45A75E}"/>
          </ac:picMkLst>
        </pc:picChg>
      </pc:sldChg>
      <pc:sldChg chg="modSp add mod">
        <pc:chgData name="洋 李" userId="708f3bfb232b6c11" providerId="LiveId" clId="{635D2E20-8503-4527-9F28-9E7FD0F2883B}" dt="2023-12-05T12:40:08.414" v="498"/>
        <pc:sldMkLst>
          <pc:docMk/>
          <pc:sldMk cId="586587496" sldId="341"/>
        </pc:sldMkLst>
        <pc:spChg chg="mod">
          <ac:chgData name="洋 李" userId="708f3bfb232b6c11" providerId="LiveId" clId="{635D2E20-8503-4527-9F28-9E7FD0F2883B}" dt="2023-12-05T12:39:58.284" v="484" actId="20577"/>
          <ac:spMkLst>
            <pc:docMk/>
            <pc:sldMk cId="586587496" sldId="341"/>
            <ac:spMk id="2" creationId="{35B61524-60D5-DAA6-F17E-5705CDF01653}"/>
          </ac:spMkLst>
        </pc:spChg>
        <pc:spChg chg="mod">
          <ac:chgData name="洋 李" userId="708f3bfb232b6c11" providerId="LiveId" clId="{635D2E20-8503-4527-9F28-9E7FD0F2883B}" dt="2023-12-05T12:40:08.414" v="498"/>
          <ac:spMkLst>
            <pc:docMk/>
            <pc:sldMk cId="586587496" sldId="341"/>
            <ac:spMk id="3" creationId="{18C5356F-607F-781A-EE1A-D0C45CC69D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6475-0DFC-4822-9317-9AC5CFF0C646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C55FB-D83B-4A29-8222-F2D56DA56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4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5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0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6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9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0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3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C55FB-D83B-4A29-8222-F2D56DA560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5F89-3C37-49A6-B7CC-41D189EEC0B1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001C-556A-4238-A7E0-2B72E20C5D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-1" fmla="*/ 0 w 7404100"/>
              <a:gd name="connsiteY0-2" fmla="*/ 0 h 1498600"/>
              <a:gd name="connsiteX1-3" fmla="*/ 6121400 w 7404100"/>
              <a:gd name="connsiteY1-4" fmla="*/ 0 h 1498600"/>
              <a:gd name="connsiteX2-5" fmla="*/ 7404100 w 7404100"/>
              <a:gd name="connsiteY2-6" fmla="*/ 1498600 h 1498600"/>
              <a:gd name="connsiteX3-7" fmla="*/ 0 w 7404100"/>
              <a:gd name="connsiteY3-8" fmla="*/ 1498600 h 1498600"/>
              <a:gd name="connsiteX4-9" fmla="*/ 0 w 7404100"/>
              <a:gd name="connsiteY4-10" fmla="*/ 0 h 1498600"/>
              <a:gd name="connsiteX0-11" fmla="*/ 0 w 8280400"/>
              <a:gd name="connsiteY0-12" fmla="*/ 0 h 1511300"/>
              <a:gd name="connsiteX1-13" fmla="*/ 6121400 w 8280400"/>
              <a:gd name="connsiteY1-14" fmla="*/ 0 h 1511300"/>
              <a:gd name="connsiteX2-15" fmla="*/ 8280400 w 8280400"/>
              <a:gd name="connsiteY2-16" fmla="*/ 1511300 h 1511300"/>
              <a:gd name="connsiteX3-17" fmla="*/ 0 w 8280400"/>
              <a:gd name="connsiteY3-18" fmla="*/ 1498600 h 1511300"/>
              <a:gd name="connsiteX4-19" fmla="*/ 0 w 8280400"/>
              <a:gd name="connsiteY4-20" fmla="*/ 0 h 1511300"/>
              <a:gd name="connsiteX0-21" fmla="*/ 6350 w 8286750"/>
              <a:gd name="connsiteY0-22" fmla="*/ 0 h 1511300"/>
              <a:gd name="connsiteX1-23" fmla="*/ 6127750 w 8286750"/>
              <a:gd name="connsiteY1-24" fmla="*/ 0 h 1511300"/>
              <a:gd name="connsiteX2-25" fmla="*/ 8286750 w 8286750"/>
              <a:gd name="connsiteY2-26" fmla="*/ 1511300 h 1511300"/>
              <a:gd name="connsiteX3-27" fmla="*/ 0 w 8286750"/>
              <a:gd name="connsiteY3-28" fmla="*/ 1504950 h 1511300"/>
              <a:gd name="connsiteX4-29" fmla="*/ 6350 w 8286750"/>
              <a:gd name="connsiteY4-30" fmla="*/ 0 h 1511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-1" fmla="*/ 0 w 2692400"/>
              <a:gd name="connsiteY0-2" fmla="*/ 0 h 825500"/>
              <a:gd name="connsiteX1-3" fmla="*/ 2692400 w 2692400"/>
              <a:gd name="connsiteY1-4" fmla="*/ 0 h 825500"/>
              <a:gd name="connsiteX2-5" fmla="*/ 2692400 w 2692400"/>
              <a:gd name="connsiteY2-6" fmla="*/ 825500 h 825500"/>
              <a:gd name="connsiteX3-7" fmla="*/ 965200 w 2692400"/>
              <a:gd name="connsiteY3-8" fmla="*/ 825500 h 825500"/>
              <a:gd name="connsiteX4-9" fmla="*/ 0 w 2692400"/>
              <a:gd name="connsiteY4-10" fmla="*/ 0 h 825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" t="-12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58545" y="6114474"/>
            <a:ext cx="4433456" cy="743526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报告</a:t>
            </a:r>
            <a:r>
              <a:rPr lang="zh-CN" altLang="en-US" dirty="0" smtClean="0"/>
              <a:t>人：宋安洋</a:t>
            </a:r>
            <a:endParaRPr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384048" y="5338618"/>
            <a:ext cx="5711952" cy="151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+mn-cs"/>
                <a:sym typeface="Times New Roman" panose="02020603050405020304" pitchFamily="18" charset="0"/>
              </a:rPr>
              <a:t>指导老师：冯瑞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itchFamily="34" charset="-122"/>
              <a:cs typeface="+mn-cs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+mn-cs"/>
                <a:sym typeface="Times New Roman" panose="02020603050405020304" pitchFamily="18" charset="0"/>
              </a:rPr>
              <a:t>院        系：计算机科学技术学院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itchFamily="34" charset="-122"/>
              <a:cs typeface="+mn-cs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+mn-cs"/>
                <a:sym typeface="Times New Roman" panose="02020603050405020304" pitchFamily="18" charset="0"/>
              </a:rPr>
              <a:t>专        业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+mn-cs"/>
                <a:sym typeface="Times New Roman" panose="02020603050405020304" pitchFamily="18" charset="0"/>
              </a:rPr>
              <a:t>：电子信息（人工智能方向）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itchFamily="34" charset="-122"/>
              <a:cs typeface="+mn-cs"/>
              <a:sym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787028-03C4-0166-C42E-CFB8A247436D}"/>
              </a:ext>
            </a:extLst>
          </p:cNvPr>
          <p:cNvGrpSpPr/>
          <p:nvPr/>
        </p:nvGrpSpPr>
        <p:grpSpPr>
          <a:xfrm>
            <a:off x="921383" y="2097391"/>
            <a:ext cx="10349233" cy="1721114"/>
            <a:chOff x="921382" y="2226700"/>
            <a:chExt cx="10349233" cy="172111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E2AA434-46A7-6992-CCF0-E39F3C59FE77}"/>
                </a:ext>
              </a:extLst>
            </p:cNvPr>
            <p:cNvSpPr/>
            <p:nvPr/>
          </p:nvSpPr>
          <p:spPr>
            <a:xfrm>
              <a:off x="921382" y="2226700"/>
              <a:ext cx="10349233" cy="1721114"/>
            </a:xfrm>
            <a:prstGeom prst="rect">
              <a:avLst/>
            </a:prstGeom>
            <a:solidFill>
              <a:schemeClr val="bg1">
                <a:lumMod val="9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9BFB457-0FA8-F2FA-89ED-F229F53B5FCF}"/>
                </a:ext>
              </a:extLst>
            </p:cNvPr>
            <p:cNvSpPr txBox="1"/>
            <p:nvPr/>
          </p:nvSpPr>
          <p:spPr>
            <a:xfrm>
              <a:off x="2635853" y="2394759"/>
              <a:ext cx="6920290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探索多种</a:t>
              </a:r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ICL</a:t>
              </a:r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方法在</a:t>
              </a:r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NLP Beginner</a:t>
              </a:r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中的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应用</a:t>
              </a:r>
              <a:endPara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  <a:p>
              <a:pPr lvl="0" algn="r">
                <a:lnSpc>
                  <a:spcPct val="150000"/>
                </a:lnSpc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</a:rPr>
                <a:t>——</a:t>
              </a:r>
              <a:r>
                <a:rPr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语言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信息处理课程报告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62F9-B481-3315-7A4F-95D2B347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>
            <a:extLst>
              <a:ext uri="{FF2B5EF4-FFF2-40B4-BE49-F238E27FC236}">
                <a16:creationId xmlns:a16="http://schemas.microsoft.com/office/drawing/2014/main" id="{88CAD5CF-6482-0FBF-19EA-A8D3E77F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 smtClean="0"/>
              <a:t>实验结果与分析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82053B-93C4-D695-0FB9-2A2337393806}"/>
              </a:ext>
            </a:extLst>
          </p:cNvPr>
          <p:cNvSpPr/>
          <p:nvPr/>
        </p:nvSpPr>
        <p:spPr>
          <a:xfrm>
            <a:off x="1095824" y="731516"/>
            <a:ext cx="71299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works of the study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0" y="1068701"/>
            <a:ext cx="59956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：冒号后加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空格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且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任务针对性的清晰的引导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词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，是最好的，提升很明显。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：尝试加入常规指令，由于效果不好，不断精简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指令，绝大部分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尝试都会导致表现变差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：不同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shot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数的对比，随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shot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数增加表现变差，每个类别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demonstration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是最好的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、表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ICL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对长度敏感，过长的提示词反而会导致表现变差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ICL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的提示词一定要精简且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高质量。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29" y="72000"/>
            <a:ext cx="6120452" cy="2192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629" y="2360789"/>
            <a:ext cx="6021799" cy="4019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29" y="4256625"/>
            <a:ext cx="544877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7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62F9-B481-3315-7A4F-95D2B347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>
            <a:extLst>
              <a:ext uri="{FF2B5EF4-FFF2-40B4-BE49-F238E27FC236}">
                <a16:creationId xmlns:a16="http://schemas.microsoft.com/office/drawing/2014/main" id="{88CAD5CF-6482-0FBF-19EA-A8D3E77F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 smtClean="0"/>
              <a:t>实验结果与分析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82053B-93C4-D695-0FB9-2A2337393806}"/>
              </a:ext>
            </a:extLst>
          </p:cNvPr>
          <p:cNvSpPr/>
          <p:nvPr/>
        </p:nvSpPr>
        <p:spPr>
          <a:xfrm>
            <a:off x="1095824" y="731516"/>
            <a:ext cx="71299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works of the study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99700" y="969879"/>
            <a:ext cx="62248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同等时间和显存消耗下，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微调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BERT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类模型，表现明显比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LLM+ICL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要好很多。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ICL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最大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的优点：泛用性，不需要训练，只需要几个简单的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demonstration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就可以在任意任务中有还不错的表现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：小型语言模型微调后在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kaggle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测试表现低于本地验证。任何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模型微调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后都无法避免过拟合。而大模型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ICL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就基本不存在这个问题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393667"/>
            <a:ext cx="6424217" cy="3345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215" y="393915"/>
            <a:ext cx="5725245" cy="56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6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天空, 水, 草&#10;&#10;已生成极高可信度的说明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3" b="31282"/>
          <a:stretch>
            <a:fillRect/>
          </a:stretch>
        </p:blipFill>
        <p:spPr>
          <a:xfrm>
            <a:off x="0" y="873202"/>
            <a:ext cx="12192000" cy="2729132"/>
          </a:xfrm>
          <a:prstGeom prst="rect">
            <a:avLst/>
          </a:prstGeom>
        </p:spPr>
      </p:pic>
      <p:sp>
        <p:nvSpPr>
          <p:cNvPr id="6" name="流程图: 数据 5"/>
          <p:cNvSpPr/>
          <p:nvPr/>
        </p:nvSpPr>
        <p:spPr>
          <a:xfrm>
            <a:off x="1534886" y="722476"/>
            <a:ext cx="2129246" cy="3030583"/>
          </a:xfrm>
          <a:prstGeom prst="flowChartInputOutpu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470263" y="722476"/>
            <a:ext cx="2129246" cy="3030583"/>
          </a:xfrm>
          <a:prstGeom prst="flowChartInputOutpu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1280" y="1798091"/>
            <a:ext cx="4728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44942" y="3860710"/>
            <a:ext cx="1658982" cy="2612572"/>
            <a:chOff x="940527" y="3959719"/>
            <a:chExt cx="1658982" cy="261257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697" y="4265216"/>
              <a:ext cx="593953" cy="59277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378136" y="4857995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9617" y="5476711"/>
              <a:ext cx="1220802" cy="499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项目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背景</a:t>
              </a:r>
              <a:endPara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40527" y="3959719"/>
              <a:ext cx="0" cy="2612572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599509" y="3959719"/>
              <a:ext cx="0" cy="2612572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B868D9-1C23-6A5D-8661-2F4A62A7E882}"/>
              </a:ext>
            </a:extLst>
          </p:cNvPr>
          <p:cNvGrpSpPr/>
          <p:nvPr/>
        </p:nvGrpSpPr>
        <p:grpSpPr>
          <a:xfrm>
            <a:off x="5495655" y="3860710"/>
            <a:ext cx="1658982" cy="2612572"/>
            <a:chOff x="940527" y="3959719"/>
            <a:chExt cx="1658982" cy="261257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CE0790A-209D-54C1-8E6C-A3ABC2FC4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697" y="4265216"/>
              <a:ext cx="593953" cy="59277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E39F72-C034-7204-E9B5-4E5C2F11F047}"/>
                </a:ext>
              </a:extLst>
            </p:cNvPr>
            <p:cNvSpPr txBox="1"/>
            <p:nvPr/>
          </p:nvSpPr>
          <p:spPr>
            <a:xfrm>
              <a:off x="1378136" y="4857995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76819D9-AFF0-7CE6-EE5D-51082331FFE9}"/>
                </a:ext>
              </a:extLst>
            </p:cNvPr>
            <p:cNvSpPr txBox="1"/>
            <p:nvPr/>
          </p:nvSpPr>
          <p:spPr>
            <a:xfrm>
              <a:off x="1159617" y="5476711"/>
              <a:ext cx="1220802" cy="499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实验方法</a:t>
              </a:r>
              <a:endPara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2EA4B84-707E-2FC0-6F1F-00D6B1CBE41C}"/>
                </a:ext>
              </a:extLst>
            </p:cNvPr>
            <p:cNvCxnSpPr/>
            <p:nvPr/>
          </p:nvCxnSpPr>
          <p:spPr>
            <a:xfrm>
              <a:off x="940527" y="3959719"/>
              <a:ext cx="0" cy="2612572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ADFA7FC-5BEB-0586-4B7B-6A6EB2B8B080}"/>
                </a:ext>
              </a:extLst>
            </p:cNvPr>
            <p:cNvCxnSpPr/>
            <p:nvPr/>
          </p:nvCxnSpPr>
          <p:spPr>
            <a:xfrm>
              <a:off x="2599509" y="3959719"/>
              <a:ext cx="0" cy="2612572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7915DD-5272-9F6E-1B92-D9047C7CE3A1}"/>
              </a:ext>
            </a:extLst>
          </p:cNvPr>
          <p:cNvGrpSpPr/>
          <p:nvPr/>
        </p:nvGrpSpPr>
        <p:grpSpPr>
          <a:xfrm>
            <a:off x="8260286" y="3830976"/>
            <a:ext cx="2276455" cy="2642306"/>
            <a:chOff x="654445" y="3929985"/>
            <a:chExt cx="2276455" cy="264230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9B4AD2-8A15-503B-8F2F-F77DAC0F9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697" y="4265216"/>
              <a:ext cx="593953" cy="592779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A3266B-9A10-D0D1-491B-90289F62AFE5}"/>
                </a:ext>
              </a:extLst>
            </p:cNvPr>
            <p:cNvSpPr txBox="1"/>
            <p:nvPr/>
          </p:nvSpPr>
          <p:spPr>
            <a:xfrm>
              <a:off x="1378136" y="4857995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1FC572-178B-7B71-11DD-1E6EBC191534}"/>
                </a:ext>
              </a:extLst>
            </p:cNvPr>
            <p:cNvSpPr txBox="1"/>
            <p:nvPr/>
          </p:nvSpPr>
          <p:spPr>
            <a:xfrm>
              <a:off x="654445" y="5405010"/>
              <a:ext cx="22764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实验结果与分析</a:t>
              </a:r>
              <a:endPara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990A244-AC85-E993-B050-9C6769182D90}"/>
                </a:ext>
              </a:extLst>
            </p:cNvPr>
            <p:cNvCxnSpPr/>
            <p:nvPr/>
          </p:nvCxnSpPr>
          <p:spPr>
            <a:xfrm>
              <a:off x="878182" y="3929985"/>
              <a:ext cx="0" cy="2612572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872614C-8CE2-5144-2DA3-02B17135F9EB}"/>
                </a:ext>
              </a:extLst>
            </p:cNvPr>
            <p:cNvCxnSpPr/>
            <p:nvPr/>
          </p:nvCxnSpPr>
          <p:spPr>
            <a:xfrm>
              <a:off x="2703419" y="3959719"/>
              <a:ext cx="0" cy="2612572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1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D:\课件资源\课程资料\语言信息处理\submit\Illustration of IC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49" y="4545978"/>
            <a:ext cx="4706426" cy="2050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558301" y="1450164"/>
            <a:ext cx="3639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ask1/2</a:t>
            </a:r>
            <a:r>
              <a:rPr lang="zh-CN" altLang="en-US" kern="1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电影评论的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情感分类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ask3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：斯坦福自然语言推理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ask4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：命名实体识别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task5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：中文唐诗生成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747012-6B0E-3FC0-E51F-AB7740B9120A}"/>
              </a:ext>
            </a:extLst>
          </p:cNvPr>
          <p:cNvSpPr/>
          <p:nvPr/>
        </p:nvSpPr>
        <p:spPr>
          <a:xfrm>
            <a:off x="1095824" y="731516"/>
            <a:ext cx="71299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of the study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98" y="267752"/>
            <a:ext cx="6359729" cy="18891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198" y="2283998"/>
            <a:ext cx="6982690" cy="22003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0" y="3273711"/>
            <a:ext cx="507719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Motivation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大模型的训练和推理都比较耗费资源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单一针对性任务，微调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BERT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可能更具性价比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从时间和显存消耗角度，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Qwen2.5-3B-Instruct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和微调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BERT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基本上是最接近的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594" y="5697115"/>
            <a:ext cx="474933" cy="4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7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实验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2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62F9-B481-3315-7A4F-95D2B347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>
            <a:extLst>
              <a:ext uri="{FF2B5EF4-FFF2-40B4-BE49-F238E27FC236}">
                <a16:creationId xmlns:a16="http://schemas.microsoft.com/office/drawing/2014/main" id="{88CAD5CF-6482-0FBF-19EA-A8D3E77F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方法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微调</a:t>
            </a:r>
            <a:r>
              <a:rPr lang="en-US" altLang="zh-CN" sz="2400" dirty="0" smtClean="0"/>
              <a:t>Small LM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82053B-93C4-D695-0FB9-2A2337393806}"/>
              </a:ext>
            </a:extLst>
          </p:cNvPr>
          <p:cNvSpPr/>
          <p:nvPr/>
        </p:nvSpPr>
        <p:spPr>
          <a:xfrm>
            <a:off x="1095824" y="731516"/>
            <a:ext cx="71299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works of the study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F32B98-32B3-47A7-EEC2-7E4C2E512E3D}"/>
              </a:ext>
            </a:extLst>
          </p:cNvPr>
          <p:cNvSpPr txBox="1"/>
          <p:nvPr/>
        </p:nvSpPr>
        <p:spPr>
          <a:xfrm>
            <a:off x="7638320" y="5185408"/>
            <a:ext cx="8089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kern="100" dirty="0" smtClean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ESIM</a:t>
            </a:r>
            <a:endParaRPr lang="en-US" altLang="zh-CN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8" name="图片 17" descr="D:\课件资源\课程资料\语言信息处理\submit\ESI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45" y="1248789"/>
            <a:ext cx="2866381" cy="394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 descr="D:\课件资源\课程资料\语言信息处理\submit\self explai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326" y="1393137"/>
            <a:ext cx="2744724" cy="36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AF32B98-32B3-47A7-EEC2-7E4C2E512E3D}"/>
              </a:ext>
            </a:extLst>
          </p:cNvPr>
          <p:cNvSpPr txBox="1"/>
          <p:nvPr/>
        </p:nvSpPr>
        <p:spPr>
          <a:xfrm>
            <a:off x="9834189" y="5185408"/>
            <a:ext cx="21707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kern="100" dirty="0" smtClean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Self Explain </a:t>
            </a:r>
            <a:r>
              <a:rPr lang="en-US" altLang="zh-CN" sz="1800" kern="100" dirty="0" err="1" smtClean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RoBERTa</a:t>
            </a:r>
            <a:endParaRPr lang="en-US" altLang="zh-CN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707897" y="2134474"/>
            <a:ext cx="481011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在原任务的基础上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Task1/2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改用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Roberta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Task3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原任务，复现了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ESIM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Task3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原任务的基础上，复现了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Self Explain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RoBERTa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81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62F9-B481-3315-7A4F-95D2B347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>
            <a:extLst>
              <a:ext uri="{FF2B5EF4-FFF2-40B4-BE49-F238E27FC236}">
                <a16:creationId xmlns:a16="http://schemas.microsoft.com/office/drawing/2014/main" id="{88CAD5CF-6482-0FBF-19EA-A8D3E77F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方法</a:t>
            </a:r>
            <a:r>
              <a:rPr lang="en-US" altLang="zh-CN" sz="2400" dirty="0" smtClean="0"/>
              <a:t>---ICL-</a:t>
            </a:r>
            <a:r>
              <a:rPr lang="zh-CN" altLang="en-US" sz="2400" dirty="0" smtClean="0"/>
              <a:t>模板对比实验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82053B-93C4-D695-0FB9-2A2337393806}"/>
              </a:ext>
            </a:extLst>
          </p:cNvPr>
          <p:cNvSpPr/>
          <p:nvPr/>
        </p:nvSpPr>
        <p:spPr>
          <a:xfrm>
            <a:off x="1095824" y="731516"/>
            <a:ext cx="71299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works of the study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0" y="3007597"/>
            <a:ext cx="6224811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尝试了几种不同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demonstration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格式的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模板（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table 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原始：引导词是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Input/Output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，且冒号后既没有空格也没有换行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加空格：引导词同上，冒号后加了空格（实验最佳）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换行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引导词同上，冒号后加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了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换行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task1/2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任务导向引导词：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Input/Output-&gt;Sentence/Sentiment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task3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任务导向引导词：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Premise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Hypothesis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</a:t>
            </a:r>
          </a:p>
          <a:p>
            <a:pPr algn="just">
              <a:lnSpc>
                <a:spcPct val="125000"/>
              </a:lnSpc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后来又尝试加入常规指令（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table 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92" y="72000"/>
            <a:ext cx="5577985" cy="30256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7" y="1047832"/>
            <a:ext cx="5906012" cy="18746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811" y="3006436"/>
            <a:ext cx="5718660" cy="3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9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62F9-B481-3315-7A4F-95D2B347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>
            <a:extLst>
              <a:ext uri="{FF2B5EF4-FFF2-40B4-BE49-F238E27FC236}">
                <a16:creationId xmlns:a16="http://schemas.microsoft.com/office/drawing/2014/main" id="{88CAD5CF-6482-0FBF-19EA-A8D3E77F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方法</a:t>
            </a:r>
            <a:r>
              <a:rPr lang="en-US" altLang="zh-CN" sz="2400" dirty="0" smtClean="0"/>
              <a:t>---ICL</a:t>
            </a:r>
            <a:r>
              <a:rPr lang="zh-CN" altLang="en-US" sz="2400" dirty="0" smtClean="0"/>
              <a:t>经典方法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82053B-93C4-D695-0FB9-2A2337393806}"/>
              </a:ext>
            </a:extLst>
          </p:cNvPr>
          <p:cNvSpPr/>
          <p:nvPr/>
        </p:nvSpPr>
        <p:spPr>
          <a:xfrm>
            <a:off x="1095824" y="731516"/>
            <a:ext cx="712992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works of the study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818AD7-AE48-3482-6BDA-6D241A6C16C1}"/>
              </a:ext>
            </a:extLst>
          </p:cNvPr>
          <p:cNvSpPr txBox="1"/>
          <p:nvPr/>
        </p:nvSpPr>
        <p:spPr>
          <a:xfrm>
            <a:off x="0" y="1072067"/>
            <a:ext cx="5703828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尝试了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几种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ICL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方法：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Calibrate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：保持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demonstration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不变，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最后一个输入为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N/A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然后这个情况下预测某类别的概率视作一个天然的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bias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，然后实际预测的时候除以掉这个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bias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Channel-ICL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：将输入输出反过来，枚举各类别，看各类别下，哪个类别下，输入的生成概率最大。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KATE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：用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BART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为数据集中全部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demonstration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编码，然后推理时用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KNN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来找和输入问题相似度最高的一些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demonstration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来做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ICL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8" name="图片 7" descr="D:\课件资源\课程资料\语言信息处理\submit\KAT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60" y="11266"/>
            <a:ext cx="6380017" cy="269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842" y="3261072"/>
            <a:ext cx="4206796" cy="993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867" y="4789605"/>
            <a:ext cx="6579010" cy="10882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AF32B98-32B3-47A7-EEC2-7E4C2E512E3D}"/>
              </a:ext>
            </a:extLst>
          </p:cNvPr>
          <p:cNvSpPr txBox="1"/>
          <p:nvPr/>
        </p:nvSpPr>
        <p:spPr>
          <a:xfrm>
            <a:off x="8603050" y="2703337"/>
            <a:ext cx="8089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kern="100" dirty="0" smtClean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KATE</a:t>
            </a:r>
            <a:endParaRPr lang="en-US" altLang="zh-CN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32B98-32B3-47A7-EEC2-7E4C2E512E3D}"/>
              </a:ext>
            </a:extLst>
          </p:cNvPr>
          <p:cNvSpPr txBox="1"/>
          <p:nvPr/>
        </p:nvSpPr>
        <p:spPr>
          <a:xfrm>
            <a:off x="8521326" y="4181084"/>
            <a:ext cx="10937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kern="100" dirty="0" smtClean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Calibrate</a:t>
            </a:r>
            <a:endParaRPr lang="en-US" altLang="zh-CN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F32B98-32B3-47A7-EEC2-7E4C2E512E3D}"/>
              </a:ext>
            </a:extLst>
          </p:cNvPr>
          <p:cNvSpPr txBox="1"/>
          <p:nvPr/>
        </p:nvSpPr>
        <p:spPr>
          <a:xfrm>
            <a:off x="8465909" y="5827215"/>
            <a:ext cx="14400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00" kern="100" dirty="0" smtClean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Channel-ICL</a:t>
            </a:r>
            <a:endParaRPr lang="en-US" altLang="zh-CN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88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 smtClean="0"/>
              <a:t>实验结果与分析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3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FmMDU3Mzc5MzljN2ZjMjM4YTc4YjgwNjFiZDhhM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Y2OTQ0NDk4MTgyIiwKCSJHcm91cElkIiA6ICI4MTI0NTc5OTIiLAoJIkltYWdlIiA6ICJpVkJPUncwS0dnb0FBQUFOU1VoRVVnQUFBWThBQUFKaUNBWUFBQUEvcUU0bUFBQUFBWE5TUjBJQXJzNGM2UUFBSUFCSlJFRlVlSnpzM1hsWVUxZitQL0QzVFFpN0Nnb0thSzFGWEVDeGdqdldXclh1TTNhS1VtcXJBbFdMbzFYcXZsWkZjZW9HbENwajNRcVdxZFdPWDFweGFxMVYxSTZ0cmJXNEx6OVJpNGlLaW9CQU1DRWg1L2NIbWpHQ1NsUklDTy9YOC9oSTdqMDU5NU1vZWVlZWN4ZUF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T2doa3FrTElESkhYbDVlTmc0T0RwMkVFRWRQbkRpaE5IVTlST1pHWnVvQ2lNeFJ2WHIxNmtpU05FNnIxVFl3ZFMxRTVvamhRVlFCalViakpVblNtd3FGb3JXcGF5RXlSd3dQb2dySTVmSlFTWkxzSlVrYWJ1cGFpTXdSdzRPb1BKa2tTZThBZ0NSSkE4RGZFNkp5K0V0QjlCQS9QNy9lUW9nNlFnZ0FjUFB6OCt0djZwcUl6QTNEZzZpOGtRODlIbU9TS29qTUdNT0Q2QUZlWGw2dWtpUjFrU1FKOS84QTZQcnl5eTgzTm5WdFJPYUU0VUgwZ0RwMTZuUVVRalM4TjJTRmUzL1hrOGxrZlV4YUdKR1pZWGdRL1k4VmdJNEE2ajIwM0E1QWdJK1BqM1gxbDBSa25oZ2VSUGUwYWRPbUxvQStLRHZhQ2dEdUQxdkpKRW5xckZBb1hFMVlIcEZaWVhnUTNXTnRiZTBHb0VORjY0UVFyWFE2blZzMWwwUmt0aGdlUlBkSWt0UmJraVRIUjZ5enQ3S3k2bG5kTlJHWks0WUgwVDFDaURHQWZxaEs3LzVqSVVSWTlWZEZaSjU0VlYyaUN2ajUrZmxJa25SYUNCRnc5T2pSUTZhdWg4amNjTStEaUlpTXh2QWdJaUtqTVR5SWlNaG9EQThpSWpJYXc0T0lpSXpHOENBaUlxTXhQSWlJeUdnTUR5SWlNaHJEZzRpSWpNYndJQ0lpbzFtWnVnQ2lweUdFY0FXZ3FLcitvNktpR2g0OGVCRHQyN2QzU1V0TDg2aXE3ZHdqSkVtNlhzWGJJSHF1ZUcwcnFwR0VFS2NCK0ppNmp1ZEVMVW1TcmFtTElESUdoNjJJaU1ob0RBOGlJaklhdzRPSWlJekc4Q0FDY09YS2xTcnA5K2JObTFDcFZGWFNONUVwTVR5bzFrdE9Uc2E0Y2VPZWU3OFpHUmtZT0hBZ2NuTnpuM3ZmUktiRzhLQmFUNlBSVkVtL1dxMjJTdm9sSXFLbkpJUTRMWVFRdWJtNTRxT1BQaEt2dmZhYTZOS2xpd2dORFJYSGp4OFg5NjFmdjE0RUJ3ZUxCNjFZc1VLTUdUTkdDQ0hFNU1tVGhiKy92LzdQcEVtVGhCQkNEQnMyVEt4ZHUxWXNYYnBVdlBiYWE2SkhqeDdpNDQ4L0ZocU5SZ2doUkZwYW12RDM5eGNGQlFYNmZsTlRVNFcvdjc4UVFvZ3Z2L3pTb04rQWdBQWhoQkJYcmx3Umt5Wk5FcSs4OG9wNDlkVlh4ZWVmZnk2RUVCelhvaHFISndsU2phWFZhdkgzdi84ZEFCQVZGUVZIUjBkOC9mWFhtREJoQXI3NTVodTR1TGc4c1k4NWMrYWdWYXRXK09hYmI3QisvWHJZMmRucDEyM2V2QmtSRVJINDhNTVBjZjc4ZVh6NDRZZG8xS2dSd3NMQ250anZrQ0ZEOE9LTEwyTFNwRWxZdDI0ZEdqVnFwTitlaTRzTEVoTVRVVkJRZ051M2J6L2xxeWN5TFlZSDFWajc5Ky9IbjMvK2llM2J0OFBOelEwQTBMWnRXN3o1NXB2WXVuVXJKa3lZOE1RK1hGeGM0T1RrQkxsY2poZGVlTUZnWGNlT0hmSG1tMjhDQUh4OWZmSDIyMi9qbTIrK3FWUjRPRG82NmdQRDNkMGRIaDVsSjZsZnZud1p2WHIxUXZQbXpZMTZyVVRtaG5NZVZHT2RPWE1HelpvMTB3Y0hBTWpsY3JScjF3NS8vdm5uTS9mZnFsVXJnOGN2dmZRU3JsKy9qdExTMHFmdWM4U0lFWWlQajhmczJiTng5dXpaWnkyUnlHUVlIbFJqV1ZsWlFTWXIvMTlZa2lUOUpMaE1Kb01Rd21DOVRxZXJWUDhQOTExWVdBZ2JHeHZJNVhMOXVnZjdlbmc3RlJrN2RpdzJiZG9FalVhREVTTkdZTk9tVFpXcWhjamNNRHlveHZMeThzS2ZmLzZKVzdkdTZaZVZscGJpeElrVDhQRXB1K3lWczdNemNuSnlESjZYbVpscDhGaVNwQW9ENWVFOWcwT0hEcUZGaXhZQWdQcjE2d09BUWQ4UDkxdFJ3QUJBbXpadHNITGxTb1NIaHlNaEllSEpMNVRJRERFOHFNYnEzYnMzbWpadGlpbFRwdUMzMzM3RHFWT25FQmtaaWFLaUlnd2JOZ3dBNE8vdmp6dDM3aUE1T1JsYXJSWjc5dXhCV2xxYVFUK05HalZDVGs0T0RoMDZoSXNYTCtxWEh6cDBDQnMzYnNTNWMrZXdZY01HN04yN0Y2R2hvUUFBRHc4UHVMbTU0WXN2dmtCSlNRblMwOU94YmRzMmczNWRYRndnU1JKMjc5Nk4wNmRQQXdEKzhZOS80UGp4NDdoNDhTTFMwOVB4NG9zdlZ1VmJSRlJsZUZWZHFwSHVYMVUzT3pzYjBkSFIrUFhYWDZIVDZlRG41NGVwVTZmaXBaZGUwcmZkdG0wYk5tN2NpS0tpSXZUcTFRczJOamJJeU1qQSt2WHJBWlFkdFRWOStuVDgrdXV2R0RCZ0FCWXNXSUNnb0NDODl0cHJ5TWpJd01HREIrSHM3SXpRMEZDODlkWmIrbjZQSFR1R2p6LytHRmxaV2ZEMjlrYXZYcjBRRXhPRFAvNzRROTltM2JwMVNFcEtRdjM2OWJGOSszWjg4TUVIT0g3OE9HUXlHZno4L0RCdDJqUTBhZEtFVjlVbElxb085OC96cUNyRGhnMjdmdzVHZGVCNUhsVGpjTmlLaUlpTXh2QWdJaUtqY2M2RGFpUlJ4YmVoN2R5NTg4ODJOamJOdW5mdlBtVHAwcVYvUFBrWno0UzNvYVVhaCtGQlZBRS9QejhmU1pKT0N5RUNqaDQ5ZXNqVTlSQ1pHdzViRVJHUjBSZ2VSRVJrTklZSEVSRVpqZUZCUkVSR1kzZ1FFWkhSR0I1RVJHUTBoZ2NSRVJtTjRVRkVSRVpqZUJBUmtkRVlIa1JFWkRTR0J4RVJHWTNoUVVSRVJtTjRFQkdSMFJnZVJFUmtOSVlIRVJFWmplRkJSRVJHWTNnUUVaSFJHQjVFUkdRMEsxTVhVQzE4Zkt3YjNiWlNsRGdVV1RuRDJkVFZVQTJnVktvY0hCMXRWR3AxcWIyblo0ZDZwcTZIYW9JOEZDZ1VPbHVsVXB1VmxhVUNJRXhkVVZXeThIdVkrMWczYmFub0xKTkpZd0hoQjZDRkpFbTJwcTZLeko4UUFqTHAvbSsvaGYrYTBITWhCRW9Ca1EwZ1hVaTZiWUEyK2ZMWnM5ZE5YVmRWc2VqZmloZGF0KzFuQmF0NFY5Y0dYdThFQjhITDh5VW9yQldtTG91SUxKQk9wME5lWGo0T0hQd1p1MzlNVmV1QTlZVmE1ZHpjQ3hjS1RGMWJWYkRZOFBEMDlLeW5zM0hjYkcvbk1Hai9yaFM0dXJxWXVpUWlxaVdXTEkvQnhzUWtUYWxXT3pnei9kU1BwcTZuS2xqc2hMbGE1bGdIUXVvV1BqcVV3VUZFMWVyZDRHSHdjSGRUeUdTeVFhYXVwYXBZYkhoSW90UVdrT3EyYU81cDZsS0lxSmF4dDdlRGg0YzdBS214cVd1cEtoWWJIakpKMkVnUzVIYjJuQjhub3VvbGw4bGhhMk1EUUhJMGRTMVZ4V0xEZzRpSXFnN0RnNGlJak1id0lDSWlvekU4aUlqSWFBd1BJaUl5R3NPRGlJaU14dkFnSWlLak1UeUlpTWhvREE4aUlqSWF3NE9JaUl6RzhDQWlJcU14UE1oaTZYUzZjc3V5czdQeHh4OS9QRlYvR28wR0pTVWx6MW9Xa1VXb0hiZWhKWXVpMVdvUkVSR0J0TFEwYk4rK0hRMGJOaXpYcHFpb0NLTkdqY0xxMWF2aDRlR2hYNzUxNjFiazVPU2dRNGNPait4LzJiSmxhTml3SWNMQ3dneVdyMTI3Rm1xMUdsT25UcTN3ZVVGQlFjak96b1pNOXZqdlpFcWxFbHUyYklHWGx4ZCsrdWtueE1mSDQvTGx5MmpVcUJGR2pCaUJvS0NneHo2ZnlCd3dQS2hHS1MwdHhlTEZpMUZZV0lpMzMzNGJreVpOd21lZmZRWW5KeWVEZG82T2p1alJvd2ZtekptRGxTdFhZdkhpeFFDQUV5ZE9vRkdqUm9pSWlEQm83K25wV1c0WkFNeWVQUnQ1ZVhrQUFMVmFqWnMzYnlJOVBWMi9Qanc4SEg1K2Z2ckhDUWtKOFBMeWV1eHJ1QjhPR28wR3k1WXRRM2g0T0ZxMmJJbTB0RFFzWDc0Y3pzN09lUDMxMTQxNFY0aXFIOE9EYW95aW9pTE1uVHNYTjIvZXhKbzFhK0RrNUlUUzBsS0VoSVFnSmlZR3paczNOMmcvZnZ4NFRKczJEWVdGaFFnTkRjVXZ2L3lDR3pkdVlPYk1tVkNyMVZBb0ZQcTlCRWRIUjZTbXBpSXlNaElxbFFveW1ReXBxYWxJU2twQ2NuSXkxR28xaGc4ZkRnREl5Y25CN05tekVSMGRqYnAxNno3MTY1SEpaTmkwYVJOY1hNcHVWdGE2ZFdzY08zWU0rL2Z2WjNpUTJXTjRVSTF3K1BCaExGeTRFQzFidHNTR0RSdmc0T0FBQUpneVpRcmMzZDBSRWhLQzBOQlFqQnc1RWpZMk5nQUFHeHNickZxMVN0L0g4dVhMRVJZV0JqOC9QNFNFaENBOFBCd0JBUUg2OVY1ZVhuajExVmV4Y3VWS05HellFQ0VoSVFDQTd0Mjc0NzMzM3NPQUFRUGc3T3lNeU1oSWRPclVxY0xnQ0FzTHE5U3dGUURJNVhKOWNOeG5hMnVMMHRMU3AzaUhpS29YdzRQTVdsWldGbUppWW5EbzBDRzgvLzc3Q0E0T0JnQVVGeGZyMjd6eHhodG8yYklsRmkxYWhLMWJ0K0xERHovRXBVdVhVRkJRQUc5dmJ3UUdCbUwvL3YxUUtwV1AvVVl2U1JLc3JLd2dTUklrU2NLVksxZXdhTkVpQUlDenN6T21UcDJLa3BJU25EdDNEa3FsRXIvKytpdTZkZXVHc1dQSDZ2dW96TERWeFlzWDBhUkprM0xMYjkrK2pRTUhEbUR5NU1sR3ZVZEVwc0R3SUxPbTFXcmg0T0NBeU1oSUxGMjZGRWxKU1FESzVoL3VyN3R2K1BEaGNIWjJocWVuSjZ5dHJYSDQ4R0VjT25RSWdZR0IrT0dISDZCV3F6RnUzRGdBd0tWTGx4QVhGNGVFaEFRQVFQdjI3VEZod2dSOVg5ZXVYVU5hV2hxaW9xSUFsTzB0cEtTazRPMjMzNFlrU2ZwMjl2YjIrcDgxR2cza2Nqbmk0dUp3L1BqeFI3NG1mMzkvZlBEQkJ3YkxidHk0Z1E4Ly9CQ3RXclhDWC83eWw2ZDl1NGlxRGNPRHpGcXpaczMwazkzOSt2WFRMOSs2ZFN0KysrMDN4TVRFVlBnOGIyOXZhRFFhN051M0R3QXdjZUpFRkJZVzZ0ZlBuejhmUTRjT3hjc3Z2d3lnYk03ajh1WEwyTEZqQi9idjM0L2MzRnhZV1ZraE1EQVFBSkNZbUlqTXpFdzBidnpvVzFJWEZ4ZkQzdDRld2NIQkdEeDQ4Q1BiT1RvYTNwazBMUzBOTTJmT2hMKy9QeUlqSTJGbHhWOUxNbi84WDBvMWdscXROcGdMMEdnMDBPbDBCc05YZ09HZXdJTWVQRndYS0p0YmFOS2tDVnExYXFWZmxweWNqQXNYTHNETnpRMUJRVUhvMHFVTEJnd1lnSktTRWhRVkZhRisvZnI2eDBxbEVzN096aGcyYkJqR2pCa0RyVmFMTzNmdW9HN2R1ckN6czZ2MDZ6cHc0QUJtejU2TjhlUEhZOFNJRVpWK0hwR3BNVHlvUnBnOWU3YkJ5WDBhalFaYXJSWURCdzQwYUplYW1ncTVYRzZ3TEMwdERkT21UVE5ZVmxSVWhGbXpaaGw4eTA5SlNVRmdZQ0NXTFZzR1NaTFFwazBiN05xMUM3Tm16VUtMRmkwd2V2Um9BRUIwZERTc3JhMHhjZUpFL1hNek16UGg0dUtDNWN1WEl6VTFWVitqV3EwdXQ2Y0JsRTNPUjBkSDQ2T1BQc0s4ZWZNd2FOQ2dwM3huaUV5RDRVRTF3c1BEVTA4YXRucVF2NysvL2dQOXZvcU90cXBJVGs0T1RwdzRBWVZDZ2ZUMGRLaFVLdXpldlJ0ZmZ2bWxRYnNqUjQ3QTI5c2JDeFlzd0lJRkMzRDM3bDJNSGowYVBYdjJSSGg0T0hKeWN2RGRkOTloMUtoUitqbVRuVHQzUXExV3c5M2RIVWVQSGpYb3IzMzc5Z1p6SzBUbWh1RkJGa21yMVdMSGpoMjRjZU1HMUdxMS92QmRZN200dUdENzl1M1lzV01IeG93WkE0MUdnN2ZlZXF2Y0liYTdkdTNDc0dIREFKVHQxVXlkT2hXZE9uVkNlSGc0QUtCT25UbzRmZm8wWnN5WWdhaW9LTmpZMkNBM054ZGFyUlpqeG93cHQ5MWZmdm5scVdzbXFnNE1Eeko3UTRZTXdaMDdkd3lXM1IrMjZ0bXpaN24yaVltSitQcnJyK0hrNUlTT0hUc2lJaUlDVTZkT1JmUG16ZlhuWUN4WnNnVDE2OWZYUDZlMHRCUnF0Um9halFaWHIxN1Z6NUZjdm53WlI0NGN3Ylp0MitEbzZJakF3RUNrcEtUZzk5OS9SMGhJQ1ByMDZZUGZmLzhkbVptWjZOV3JGL0x6OHpGMDZGRGs1K2ZqK3ZYcjJMTm5EM1E2SFhRNkhZUVF1SFBuRGlJaUloQWJHNHNSSTBad25vTnFMSVlIbWIydFc3ZENDRkhwOXJhMnRzak96c2JDaFF0UnIxNDlPRGc0WVByMDZiaHg0d2JrY2ptc3JhMGhTUkswV2kwMEdnMDBHZzJzcmEweGYvNTh6Smt6Qi9YcjE4ZkVpUk94ZnYxNmJOaXdBWDUrZmhnK2ZEZ0dEaHdJaFVLQmtKQVE3Tnk1RTZ0V3JZSzl2VDFhdDI2TkdUTm13TTdPRG5aMmRsaTZkQ2xjWFYzaDZPZ0lXMXRiMk5yYTZ1ZFdkRG9kVnF4WWdkdTNiMWQ0cmdkUlRXR3hnNnBOdlh6YXlCWFdwejVmdXdxdjlYakYxT1ZRTmROcXRSVWU4cXJUNmZSSGFrbVNCTGxjYnZEM2cxUXFGWUN5TURKbUcwUzNiK2RpOHN5NStPL0JYNy9QK0gvSExQSm9DUDdQSjR2MHFBOTFtVXhXNmJtRVI0WEdrN1pCVkJ2d2ZoNUVSR1EwaGdjUkVSbU40VUZFUkVaamVCQVJrZEVZSGtSRVpEU0dCeEVSR1kzaFFVUkVSclBZOE5ES3JiUUFvQ3ZWbWJvVUlxcGxCQVNFVGdjaENZdTlwN0RGaGdlMHVtSUJvYnlkbTJmcVNvaW9sdEZvdENoVUtnRWhaWnU2bHFwaXNlRmhvME9KQkZ3N2R1S2txVXNob2xxbXNLZ0lGeS85Q1VqaW5LbHJxU29XZTMwRmpTYS9RRzdUNElkdDMrN3dmUFdWQUhrYjc5WndzTGN2ZDZNZ0lxTG5RUWdCZFVrSjh2THpFZnZwUDFGVXBMeGFDdDF1VTlkVlZTejJ3b2dBMEtTMXI2OFZaTkhXQ2tYZk5tMjgwYUIrZlNnVUZwdVhSR1JDUWllZ0xDNUc1cFVzWE02OGNrdElVcVIwTjM5alJrYUd5dFMxVlFXTERnOEFVdE9tdms2d3cxZ1paUDZRaEJzZzhRNDdWQWxDc3BKSmRiU2xLSUlFSG5WQlR5UWdDUUM1RXNSVm9SVnJMMXRyVCtITW1SSlQxMVZWTEQwOGlKNktuNStmcXlSSjhUcWRic2F4WThjeVRGMFBrYm14MkFsem9tY2hoR2d2aFBpYkVNTGYxTFVRbVNPR0IxRUZoQkFqSlVsU1NKSVViT3BhaU13Unc0T29QQ3VaVFBZbUFFaVMxQk9Bd3NUMUVKa2RoZ2ZSUS96OC9BWUJjTHgzMy9SR2ZuNStiNWk0SkNLencvQWdlb2dRNHQySEZyMW5ra0tJekJqRGcrZ0JyVnExOHBBa3lROEFKS25zWUVSSmt0cTNhOWZ1SlpNV1JtUm1HQjVFRDdDenMrc3NTVktqaHhZN1NaTFV6eVFGRVprcGhnZlIvMWhKa3VRdmhIQjhjS0VRd2xZbWszWDI4dkxpQ2FaRTl6QThpTzVwM2JwMVBRQ3ZBNUE5TUdSMTd5K3BrNzI5dmFzSnl5TXlLd3dQb251c3JhMWZsQ1NwZlVYcmhCQXQ1WEw1QzlWZEU1RzVZbmdRM1NPWHkvc0NzS3RvblNSSk5nRDZWbTlGUk9hTGw1aWxXa01JVVJlQTQ2UFcvL1d2ZngxY1dscDY1ZDVEaFU2bmM1TWs2YVlrU1dvQWtNbGsvZExTMGpZOFlUUEZraVRsUDZlU2lZakkxSVFRTWFMcWJUYjE2eVNxRGh5MklpSWlvekU4aUlqSWFBd1BJaUl5R2lmTXFkYTVkZXNXQmd3WVlMRE0zOThmNjlldk4xaVduWjJOeFlzWFk4aVFJZWpmdjc5K2VWRlJFYUtqbzdGdjN6NElJZUR2NzQvcDA2ZkR3OE9qV3Vvbk1nY01ENnAxN3R5NUF3QklTRWpRWDcvS3djRkJ2LzdHalJ0SVNFakFkOTk5aDd0MzcyTElrQ0VHejkrMGFSTktTMHZ4eVNlZlFLdlZJajQrSHBNblQ4YVdMVnYwL1JFUmtZVzRmN1RWSDMvOElWNTk5ZFZISGk3MXd3OC9pUEhqeDR1VEowK0tnSUFBc1d2WExvUDExNjlmTjNoODRjSUY0ZS92THpJek0zbTBGZFVhM1BPZ1d1Zk9uVHVvVjYvZUk5ZjM3ZHNYL2ZvOStqcUlibTV1Qm85dGJXMEJBS0xzL2g5RXRRTERnMnFkZ29JQ1hMMTZGVjI2ZEVIRGhnM1J2WHQzVEpnd0FYWHExQUVBbzRlZXZ2bm1HN2k1dWFGSmt5WlZVUzZSV1dKNFVLM1R0V3RYSkNZbVFpYVQ0ZHk1YzFpelpnMnlzckt3ZXZWcW8vdmF1blVya3BLU0VCc2JDNW1NQnk4U0VWa2M4WWd6elBmdjN5LzgvZjNMeldVSUlTcWM4eEJDQ0pWS0pSWXVYQ2g2OXV3cERoMDZ4RFBNcWRiaG5nZlZldDdlM2dES0R1RjllRDZqSW1xMUdoOTg4QUdVU2lVMmI5N01RM1NwVm1KNFVLMTM1c3daQUVEVHBrMHIxWDdEaGcwb0xDeEVRa0lDN093cXZBZ3ZrY1ZqZUZDdHMzbnpaamc1T2FGRml4WklUMC9ISjU5OGdzREF3TWNlZ2ZXZzNidDNvM1BuempoMzdwekJjamMzTjdpN3UxZEZ5VVJtaCtGQnRZNmRuUjArL2ZSVDVPZm53ODNORGNPR0RVTllXRmlsbjUrYm00dms1R1FrSnljYkxBOEpDY0drU1pPZWQ3bEVSR1JLajVvd2Y4NDRZVTYxQW84dEpDSWlvekU4aUlqSWFMeUtHOVVhNGdtM29YMVFWRlJVeTRNSEQrNXIzNzc5a0tWTGwvNWh4R1o0RzFxcUZSZ2VSQlh3OC9QemtTVHB0QkFpNE9qUm80ZE1YUStSdWVHd0ZSRVJHWTNoUVVSRVJtTjRFQkdSMFJnZVJFUmt0TnB4aHJtUGozV2oyMWFLRW9jaUsyYzRtN29hcWdHVXloS2RnNFBWRHJWYXAvTDA3RkM1NjVaUUxaZUhBb1ZDWjZ0VWFyT3lzbFFBTFBydVlCWit0SldQZGRPV2lzNHltVFFXRUg0QVdraVNaR3ZxcXNqOENTRWdTWUFReHQ4Y2ltb25JVkFLaUd3QTZVTFNiUU8weVpmUG5yMXU2cnFxaWtYL1ZyelF1bTAvSzFqRnU3bzI4SG9uT0FoZW5pOUJZYTB3ZFZsRVpJRjBPaDN5OHZKeDRPRFAyUDFqcWxvSHJDL1VLdWZtWHJoUVlPcmFxb0xGaG9lbnAyYzluWTNqWm5zN2gwSDdkNlhBMWRYRjFDVVJVUzJ4WkhrTU5pWW1hVXExMnNHWjZhZCtOSFU5VmNGaUo4elZNc2M2RUZLMzhOR2hEQTRpcWxidkJnK0RoN3ViUWlhVERUSjFMVlhGWXNOREVxVzJnRlMzUlhOUFU1ZENSTFdNdmIwZFBEemNBVWlOVFYxTFZiSFk4SkJKd2thU0lMZXo1L3c0RVZVdnVVd09XeHNiQUZLbHJxVldFMWxzZUJBUlVkVmhlQkFSa2RFWUhrUkVaRFNHQnhFUkdZM2hRVVJFUm1ONEVCR1IwUmdlUkVSa05JWUhFUkVaamVGQlJFUkdZM2dRRVpIUkdCNUVSR1EwaGdkWkxKMU9WMjVaZG5ZMi92ampqNmZxVDZQUm9LU2s1Rm5MSXJJSXRlTTJ0R1JSdEZvdElpSWlrSmFXaHUzYnQ2Tmh3NGJsMmhRVkZXSFVxRkZZdlhvMVBEdzg5TXUzYnQyS25Kd2NkT2pRNFpIOUwxdTJEQTBiTmtSWVdKakI4clZyMTBLdFZtUHExS2tWUGk4b0tBaloyZG1ReVI3L25VeXBWR0xMbGkzdzh2SUNVSGJYd2gwN2R1RHJyNy9Hdi83MXI4YytsOGhjTUR5b1Jpa3RMY1hpeFl0UldGaUl0OTkrRzVNbVRjSm5uMzBHSnljbmczYU9qbzdvMGFNSDVzeVpnNVVyVjJMeDRzVUFnQk1uVHFCUm8wYUlpSWd3YU8vcDZWbHVHUURNbmowYmVYbDVBQUMxV28yYk4yOGlQVDFkdno0OFBCeCtmbjc2eHdrSkNmcFFlSlNnb0NEOXo3dDI3Y0ttVFp0dzZkSWxORzVzc1ZmdkpndkU4S0FhbzZpb0NIUG56c1hObXpleFpzMGFPRGs1b2JTMEZDRWhJWWlKaVVIejVzME4ybzhmUHg3VHBrMURZV0VoUWtORDhjc3Z2K0RHalJ1WU9YTW0xR28xRkFxRmZpL0IwZEVScWFtcGlJeU1oRXFsZ2t3bVEycHFLcEtTa3BDY25BeTFXbzNodzRjREFISnljakI3OW14RVIwZWpidDI2ei9TYWtwT1QwYXRYTC9UcDB3YzdkKzU4cHI2SXFoUERnMnFFdzRjUFkrSENoV2pac2lVMmJOZ0FCd2NIQU1DVUtWUGc3dTZPa0pBUWhJYUdZdVRJa2JDeHNRRUEyTmpZWU5XcVZmbytsaTlmanJDd01QajUrU0VrSkFUaDRlRUlDQWpRci9meThzS3JyNzZLbFN0WG9tSERoZ2dKQ1FFQWRPL2VIZSs5OXg0R0RCZ0FaMmRuUkVaR29sT25UaFVHUjFoWVdLV0dyZTVidTNZdEpFbkNGMTk4OGZSdkRwRUpNRHpJckdWbFpTRW1KZ2FIRGgzQysrKy9qK0RnWUFCQWNYR3h2czBiYjd5QmxpMWJZdEdpUmRpNmRTcysvUEJEWExwMENRVUZCZkQyOWtaZ1lDRDI3OThQcFZLSjExOS8vWkhia2lRSlZsWldrQ1FKa2lUaHlwVXJXTFJvRVFEQTJka1pVNmRPUlVsSkNjNmRPd2VsVW9sZmYvMFYzYnAxdzlpeFkvVjlWR2JZNnVMRmkyalNwSWwrbTBRMUVjT0R6SnBXcTRXRGd3TWlJeU94ZE9sU0pDVWxBU2liZjdpLzdyN2h3NGZEMmRrWm5wNmVzTGEyeHVIRGgzSG8wQ0VFQmdiaWh4OStnRnF0eHJoeDR3QUFseTVkUWx4Y0hCSVNFZ0FBN2R1M3g0UUpFL1I5WGJ0MkRXbHBhWWlLaWdKUXRyZVFrcEtDdDk5KzIrQUQzOTdlWHYrelJxT0JYQzVIWEZ3Y2poOC8vc2pYNU8vdmp3OCsrT0E1dkR0RXBzUHdJTFBXckZrei9XUjN2Mzc5OU11M2J0MkszMzc3RFRFeE1SVSt6OXZiR3hxTkJ2djI3UU1BVEp3NEVZV0ZoZnIxOCtmUHg5Q2hRL0h5eXk4REtKdnp1SHo1TW5iczJJSDkrL2NqTnpjWFZsWldDQXdNQkFBa0ppWWlNelB6c1pQYXhjWEZzTGUzUjNCd01BWVBIdnpJZG82T0ZudG5VcXBGR0I1VUk2alZhcFNXbHVvZmF6UWE2SFE2ZytFcndIQlA0RUVQSHE0TEFMYTJ0bWpTcEFsYXRXcWxYNWFjbkl3TEZ5N0F6YzBOUVVGQjZOS2xDd1lNR0lDU2toSVVGUldoZnYzNitzZEtwUkxPenM0WU5td1l4b3daQTYxV2l6dDM3cUJ1M2Jxd3M3TjdqcStjeUR3eFBLaEdtRDE3dHNISmZScU5CbHF0RmdNSERqUm9sNXFhQ3JsY2JyQXNMUzBOMDZaTk0xaFdWRlNFV2JObXdjcnFmNzhDS1NrcENBd014TEpseXlCSkV0cTBhWU5kdTNaaDFxeFphTkdpQlVhUEhnMEFpSTZPaHJXMU5TWk9uS2gvYm1abUpseGNYTEI4K1hLa3BxYnFhMVNyMVJYdWFYaDVlV0hqeG8xUCtXNFFtUjdEZzJxRWg0ZW5ualJzOVNCL2YzLzlCL3A5RlIxdFZaR2NuQnljT0hFQ0NvVUM2ZW5wVUtsVTJMMTdONzc4OGt1RGRrZU9ISUczdHpjV0xGaUFCUXNXNE83ZHV4ZzllalI2OXV5SjhQQnc1T1RrNEx2dnZzT29VYU00U1U0V2daY25JWXVrMVdxeFk4Y09YTHg0RVdxMStxbjdjWEZ4d2ZidDIrSG41NGN4WThZZ1BEd2NBd2NPaEl1TGkwRzdYYnQyb1hmdjNnREs5bW8rL1BCRGRPclVDZUhoNFFDQU9uWHE0UFRwMDVneFk4WXoxVU5rTHJqblFXWnZ5SkFodUhQbmpzR3krOE5XUFh2MkxOYytNVEVSWDMvOU5aeWNuTkN4WTBkRVJFUmc2dFNwYU42OHVmNGNqQ1ZMbHFCKy9mcjY1NVNXbGtLdFZrT2owZURxMWF2Nk9aTExseS9qeUpFajJMWnRHeHdkSFJFWUdJaVVsQlQ4L3Z2dkNBa0pRWjgrZmZENzc3OGpNek1UdlhyMVFuNStQb1lPSFlyOC9IeGN2MzRkZS9ic2dVNm5nMDZuZ3hBQ2QrN2NRVVJFQkdKall3M21Sa2FOR29WUm8wWlZ4ZHRIVkNVWUhtVDJ0bTdkQ2lGRXBkdmIydG9pT3pzYkN4Y3VSTDE2OWVEZzRJRHAwNmZqeG8wYmtNdmxzTGEyaGlSSjBHcTEwR2cwMEdnMHNMYTJ4dno1OHpGbnpoelVyMThmRXlkT3hQcjE2N0Zod3diNCtmbGgrUERoR0Rod0lCUUtCVUpDUXJCejUwNnNXclVLOXZiMmFOMjZOV2JNbUFFN096dlkyZGxoNmRLbGNIVjFoYU9qSTJ4dGJXRnJhNnVmVzlIcGRGaXhZZ1Z1Mzc2dFA5ZURxQ2F5Mk1IWHBsNCtiZVFLNjFPZnIxMkYxM3E4WXVweXFKcHB0VnFEeWZEN2REcWQva2d0U1pJZ2w4c04vbjZRU3FVQ1VCWkd4bXlENlBidFhFeWVPUmYvUGZqcjl4bi83OWdnVTlkVEZmZy9ueXpTb3o3VVpUS1ovdklsVC9LbzBIalNOb2hxQTA2WUV4R1IwUmdlUkVSa05JWUhFUkVaamVGQlJFUkdZM2dRRVpIUkdCNUVSR1EwaGdjUkVSbk5Zc05ESzdmU0FvQ3VWR2ZxVW9pb2xoRVFFRG9kaENSS245eTZackxZOElCV1Z5d2dsTGR6ODB4ZENSSFZNaHFORm9WS0pTQ2tiRlBYVWxVc05qeHNkQ2lSZ0d2SFRwdzBkU2xFVk1zVUZoWGg0cVUvQVVtY00zVXRWY1ZpcjYrZzBlUVh5RzBhL0xEdDJ4MmVyNzRTSUcvajNSb085dmJsYmhSRVJQUThDQ0dnTGlsQlhuNCtZai85SjRxS2xGZExvZHR0NnJxcWlzVmVHQkVBbXJUMjliV0NMTnBhb2VqYnBvMDNHdFN2RDRYQ1l2T1NpRXhJNkFTVXhjWEl2SktGeTVsWGJnbEppcFRDQnB0M0FBQWdBRWxFUVZUdTVtL015TWhRbWJxMnFtRFI0UUZBYXRyVTF3bDJHQ3VEekIrU2NBT2t5bDBWajJvNUlWbkpwRHJhVWhSQkFvKzZvQ2NTa0FTQVhBbmlxdENLdFpldHRhZHc1a3lKcWV1cUtwWWVIa1JQeGMvUHoxV1NwSGlkVGpmajJMRmpHYWF1aDhqY1dPeUVPZEd6RUVLMEYwTDhUUWpoYitwYWlNd1J3NE9vQWtLSWtaSWtLU1JKQ2paMUxVVG1pT0ZCVko2VlRDWjdFd0FrU2VvSlFHSGllb2pNRHNPRDZDRitmbjZEQURqZXUyOTZJejgvdnpkTVhCS1IyV0Y0RUQxRUNQSHVRNHZlTTBraFJHYU00VUgwQUI4Zm42YVNKUGtCZ0NTVkhZd29TVko3SHgrZnBpWXRqTWpNTUR5SUhxQlFLRjZWSktuUlE0dWRySzJ0ZTVpa0lDSXp4ZkFnK2g4cnVWemVVUWpoK09CQ0lZU3RUQ2JyNU9YbHhSTk1pZTVoZUJEZDA3cDE2M3BDaUZjQXlCNFlzZ0lBU1FqeGlyMjl2YXNwNnlNeUp3d1BvbnVzcmExZmxDU3BUVVhySkVscUk1ZkxYNmp1bW9qTUZjT0Q2QjY1WE40WGdPMGpWdHNDNkZ1TjVSQ1pOVjVpbHVoL1hoZENaQUNBRUVJaFNWSmpBTmNCcU8rZDg5SFRsTVVSbVJOZUdKSE1uaENpUGg2OVIxQWxQdjc0NHhiNzkrL2YzNjVkdXlFclZxejRvenEzL1FDbEpFbDNUTFJ0b3NkaWVKRFpFMEo4RDJDQXFlc3dnVFdTSkkwM2RSRkVGZUdjQnhFUkdZM2hRVVJFUm1ONEVCR1IwWGkwRmRVb2VYbDVpSTJOeFU4Ly9ZU1NraEwwNmRNSGl4Y3ZMdGZ1cTYrK3dzcVZLN0Y1ODJhMGF0WHFrZjF0Mzc0ZHg0NGR3NElGQ3lwY3I5VnEwYVZMbHdyWGpSbzFDaEVSRVJXdXk4ckt3dmp4NDVHU2t2TEliYi8zM25zNGZ2eDR1ZVUrUGo1SVNrcDY1UE9JekFIRGcycU00dUppakIwN0ZxNnVybGk1Y2lYczdlMXgvZnIxY3UyVVNpVTJiTmp3Mkw3eTh2SncvZnAxT0RzN3c5blpHZG5aMlNndUxvYW5wNmRCT3lzckt5UW1KaG9zeTgvUHg1UXBVOUNyVjY4SysvNzExMS9ScGswYk9EczdRNmxVNHNLRkMzajU1WmZMdFpzM2J4NlVTcVhCc2psejVqeXlYeUp6d3ZDZ0dpTXBLUWxhclJaeGNYR3d0cllHVVBZdC9XSHg4ZkhvMEtFRDl1N2QrOGkrcmx5NWdrOC8vUlI1ZVhsUXFWUTRmUGd3Z29PRHk0VUhBUGo2K2hvOGpvdUxRK2ZPbmRHdVhidHliUXNMQzdGNTgyYms1dWJpNnRXckdETm1ERHAyN0ZoaGVEeThyWjkvL2hsS3BSTEJ3Yng1SVJIUk14TkNmQytFRUlNSER4YWJOMjhXajNQeTVFblJwMDhma1pHUklmejkvY1c1YytjZTJmYnUzYnRpeElnUjR0MTMzeFVaR1JtUDdmZSt2THc4RVJBUUlJNGRPL2JZZGdzV0xCRERodzhYTzNmdXJGUy9RZ2d4YXRRb3NYSGp4Z2NYL2RQVTd6M1JvM0RDbkdxRTNOeGNYTDkrSFE0T0RoZ3paZ3g2OWVxRjk5OS9IeGN1WE5DM3VYdjNMdWJObTRlSkV5ZWlYcjE2VCt3ekxpNE8zYnAxdzRRSkV6Qm56aHlJc3JQSUgrdnJyNytHcDZkbmhYc1M5KzNkdXhkWHJseEJmSHc4NHVMaWNPUEdqU2YyKzhjZmYrRDgrZk1ZT25Ub0U5c1NFVkVsQ0NHK1AzZnVuUEQzOXhmQndjSGl4eDkvRk1lUEh4Y1RKa3dRL2Z2M0YzZnYzaFZDQ0xGdzRVSVJFUkdoMzBONDBwN0h0V3ZYaEZLcEZFSUljZUhDaFNmdUdXZzBHdEcvZjMreGZmdjJ4N2E3ZS9ldXlNcktxblMvUWdneGMrWk1NWC8rL0ljWGM4K0RpT2hwQ1NHK1AzUG1qUEQzOXpmNDRMNTkrN2J3OS9jWC8vM3ZmOFdXTFZ2RWdBRURSRjVlbmhDaWN1RmhyTlRVVk5HalJ3K2hVcW1lVzU5Q2xMMk96cDA3VnpRVXh2QWdzOFVKYzZvUm5KMmRBUUJObWpUUkw2dGZ2ejRjSFIyUm01dUx4TVJFM0x4NUUzMzdHbDc0ZHNTSUVlamN1VFBpNCtPZnVZYmR1M2NqSUNBQU5qYlA5NTVRKy9idFE3MTY5U3FjZ0NjeVZ3d1BxaEhjM056ZzZ1cUtreWRQd3QvZkh3Qnc4K1pORkJVVm9XblRwbGl6WmcyMFdxMitmV0ZoSWNhTUdZT2xTNWZDMjl2N21iZXYwV2p3ODg4L1kvYnMyYy9jMThQMjdkdUhWMTk5VlgvUGRLS2FnT0ZCTmNhSUVTT3dmdjE2dUxtNXdjUERBNnRXcllLdnJ5OWVmdm5sY2grOCtmbjVBTXIyVkR3OFBKNTUyK2ZPbllOU3FVVDc5dTJmdWE4SDZYUTZIRDE2RkxObXpYcXUvUkpWTllZSDFSanZ2dnN1bEVvbFZxeFlnZUxpWW5UcDBnVkxsaXlwbG0vc1o4K2VoYU9qSTl6ZDNaOXJ2eGtaR1ZDcFZJODlDNTdJSEhFL21jeWU0Q1haaWN3T3ovTWdJaUtqTVR5SWlNaG9ITFlpc3lkNEcxb2lzOE1KY3pKN2tpVGxWdmMyL2Z6OG5DUkp3dDY5ZTNNa1NicFczZHNuTW5jY3RpSWlJcU14UElpSXlHZ01EeUlpTWxydG1QUHc4YkZ1ZE50S1VlSlFaT1VNWjFOWFF6V0FVbG1pYzNDdzJxRlc2MVNlbmgyZWZIMTNJdVNoUUtIUTJTcVYycXlzTEJXQUoxL2p2d2F6OEtPdGZLeWJ0bFIwbHNta3NZRHdBOUJDa3FScVBXcUhhaVloQkNRSkVBSzg1aFJWaWhBb0JVUTJnSFFoNmJZQjJ1VExaOCtXdjAreWhiRG8zNG9YV3JmdFp3V3JlRmZYQmw3dkJBZkJ5L01sS0t3VnBpNkxpQ3lRVHFkRFhsNCtEaHo4R2J0L1RGWHJnUFdGV3VYYzNBc1hDa3hkVzFXdzJQRHc5UFNzcDdOeDNHeHY1ekJvLzY0VXVMcTZtTG9rSXFvbGxpeVB3Y2JFSkUycFZqczRNLzNVajZhdXB5cFk3SVM1V3VaWUIwTHFGajQ2bE1GQlJOWHEzZUJoOEhCM1U4aGtza0dtcnFXcVdHeDRTS0xVRnBEcXRtanVhZXBTaUtpV3NiZTNnNGVIT3dDcHNhbHJxU29XR3g0eVNkaElFdVIyOXB3Zko2THFKWmZKWVd0akEwQnlOSFV0VmNWaXc0T0lpS29PdzRPSWlJekc4Q0FpSXFNeFBJaUl5R2dNRHlJaU1ockRnNGlJak1id0lDSWlvekU4aUlqSWFBd1BJaUl5R3NPRGlJaU14dkFnSWlLak1UeE1wS1NrQkJrWkdmckhhclVhYTlhc2dWYXJCUUNvVkNxa3A2ZWJxcndxczJmUEhuVHQydFhVWmVqbDVPU2dRNGNPT0hueTVGTTkvOGFORytqYnR5K09IajM2bkNzelgrKysreTYrK09LTFI2NC9jdVFJT25Ub2dNTEN3bXFzaXFwYjdiZ05yUms2ZGVvVXBrK2ZqdFdyVjhQYjJ4dW5UNS9HbmoxNzhQZS8veDBBRUJVVmhjTENRc1RGeFFFb0M1T3JWNitpb0tBQXVibTV5TTdPaG8rUEQ1bzJiWXJpNHVJS3QrSHE2Z3BiMjdJTFF3WUZCU0U3T3hzeTJlTy9MeWlWU216WnNnVmVYbDc0N0xQUDhKLy8vQWU1dWJsbzFxd1pJaUlpMEtWTGwrZjRMdFI4RGc0TzZOcTFLMXhjcXUreS8zdjM3c1g2OWV1Um1abUordlhyNDUxMzNzRTc3N3p6elAwcWxVcW9WQ28wYU5EZ3NlMjZkT21DbDE1NjZabTM5N1N5czdPeGVQRmlEQmt5QlAzNzl6ZFpIYlVkdzhORS9QMzlFUkVSZ2MyYk4yUHg0c1hZdjM4L2V2VG9BUUE0YytZTUxsNjhpUFhyMSt2Ylg3aHdBVkZSVWREcGRDZ3NMRVN2WHIzUXJGa3pyRnk1RW1mT25DbjNDMy94NGtWOC9QSEhDQWdJMEM5TFNFaUFsNWZYWStzS0NnclMvM3pyMWkzTW5Uc1hkZXZXeGViTm16Rmx5aFFrSnllalVhTkd6K010c0FpT2pvNVl2SGh4dFc3enp6Ly9SRWhJQ0pvMWE0YkRodzhqT2pvYTd1N3U2TldyMXpQMUd4Z1lpQWtUSm1ESWtDR1BiVGRwMHFSbjJzN1R1bkhqQmhJU0V2RGRkOS9oN3QyN1Q2eVRxaGJEd3dSU1UxT3haczBhL2VPZ29DQmN1M1lOZGVyVXdjOC8vd3lnN0phV1lXRmhBSUJQUHZrRWJkdTJ4Wll0Vy9ETEw3OWc2OWF0bURGakJnRGdQLy81RDBKRFEvSG1tMjhhYkdQY3VISFBYT2RISDMyay8zbmV2SG5ZdFdzWGpoOC9qbjc5K2oxejM4OUQyWDNHTGZabW1JODBac3dZL2MvZTN0N1lzMmNQZnYzMTEyY09ENDFHODlqMU9wM3VpWHV1VmVuNDhlTzRjdVVLMXF4WmcvRHdjSlBWUVdVWUhpWVFFQkNBZHUzYTZSLy8rT09QMkxadEc5YXVYVnRoZTJkbjUrZXkzYkN3c0VvTlcxVkVDQUVBcUZldm5zSHkwNmRQNCtyVnEwOGRLRnUyYkVGc2JDeFdyMTZOVHAwNjRmVHAwMWkrZkRuT256K1B4bzBiWTl5NGNYajk5ZGNCQU11V0xjT1ZLMWZRcGswYkpDVWxZZDY4ZWJDMnRzYThlZk1RR3h1TDZPaG9YTDkrSFIwN2RrUmtaQ1Njbkp3QUFGcXRGdkh4OFVoSlNZRVFBdDI2ZGNQMDZkUDE2eXREcFZJaE5qWVdlL2Z1UlhGeE1icDI3WXFZbUJqazVPU2dmLy8rU0V4TWhLK3ZMd1lQSG96czdHeUQ1L3I2K2lJeE1mRzUxUEVvZGV2V3JWUzdyS3dzckZpeEFtbHBhWkRKWkFnTkRVVkFRSUIrMkNzeU1oS1JrWkZJU2txQ2g0Y0grdlRwZzBXTEZpRXhNUkVsSlNYWXZuMDdBZ01EOGRlLy9sWC81ZWJJa1NPSWpvN0duMy8raVpkZWVnbHZ2UEZHdWUxKzk5MTNXTGR1SFhKeWN1RHQ3WTJaTTJlaVJZc1dScjNHdm4zN21zMFhGMko0VkR1dFZvdmMzRnlEWlR0MzdrU1BIajFRVWxKUzRYTnUzNzZOZ3djUElpNHVEaHFOQmxxdEZqMTc5c1Fycjd4aTFMWXJNMngxOGVKRk5HblN4R0JaVGs0T1ZxMWFCVjlmWDNUczJORmczYmZmZm9zalI0NDgxUy8xa1NOSEVCc2JpN2x6NTZKVHAwNjRmZnMyeG84ZmozZmVlUWZ6NTgvSDhlUEhNV2ZPSERSdDJoUXRXN1lFQUtTbnA4UFYxUlViTjI2RXM3TXpUcDA2QmExV2kyKysrUVliTm15QVVxbkUrKysvajQwYk4yTHExS2tBZ1BqNGVQejN2Ly9GMHFWTDRlRGdnT2pvYUVSRlJXSGx5cFdWcm5YdDJyWDQ3YmZmRUJzYkM0VkM4Y2dKOWcwYk51Z1Blamg2OUNpaW9xSXdjK2JNU3RVUkZ4ZUg1T1RrQ3Z0ZHMyWU5mSHg4REpZVkZ4ZGorL2J0dUhidFdyazl6MGVaTTJjT1hGeGNrSmlZaUlLQ0F0eStmUnVlbnA3NDl0dHZNWExrU0lTRmhhRjM3OTVvMUtpUmZpN3RpeSsrd09USmsxR25UcDF5L1dWbloyUGl4SW5vMDZjUFpzK2VqY3VYTCtPVFR6NHhhUFB6eno5ajJiSmxtRFZyRmxxMmJJbHQyN1poNHNTSitQYmJiMkZyYTRzREJ3NWcvdno1RmRZYkhoNnVEN2JhdUpkcHpoZ2UxZXpXclZ2NklTY0F1SFRwRXV6czdDQ0V3SkVqUndBQTU4K2ZoNGVIQnh3ZHkyNUM1dTd1amhVclZpQXdNQkJ6NTg1RlVWR1JmaUo5OXV6WmxkcXVScU9CWEM1SFhGd2NqaDgvL3NoMi92NysrT0NERHdBQXYvLytPejc0NEFOb3RWcTBhTkVDeTVjdmgxd3VOMmcvZS9ic1I0YmU0MXk3ZGcwelo4NUVXRmlZZnV6Nml5KytnSitmbjM1SW9ubno1dmp4eHgreGE5Y3VmWGlvVkNyTW1qVUxOalkyQU1vT1BCQkNZTktrU1hCeWNvS1RreE1HRFJxa0gvN0x6OC9INXMyYmtaaVlDRzl2YndEQXhJa1RNWHIwYUtoVXFrclhtNW1aaVNaTm1zRFgxeGNBMExwMTZ3cmJ1YnU3Nit2OC9QUFBFUklTQW05djd5ZldZV3RyaTlEUVVJTTVwd2M5T0NGZldscUs3dDI3UTZQUndNbkpDWkdSa2ZEdzhLalU2N2g4K1RKNjllcUY1czJiR3l4LzRZVVhJSlBKNE96c2pCZGVlQUVBOU9FeGNPQkFnN216QjMzNTVaZHdjM1BEb2tXTElKUEowSzVkT3hRVUZDQW1Ka2JmWnMyYU5SZzdkaXdHRFNxN25mZTBhZE9Ra3BLQ3RMUTBCQVFFb0V1WEx2anFxNjhxN0wreWUxUlUvUmdlMWN6ZDNSMy8rdGUvb05QcHNIcjFhbWkxV3F4YXRRcXVycTc2TnZ2MjdjUGF0V3N4Yjk0OGd3K3Bnb0lDN04rL0g4N096bGk0Y0NFV0xGZ0FBSWlOamNVLy8vbFBnKzBVRkJSZzFLaFIrc2ZGeGNXd3Q3ZEhjSEF3Qmc4ZS9NajY3Z2NXVURiYzh0VlhYeUV2THc5NzkrN0ZpQkVqOE5sbm54bDhBNWJKWlBvanVpcExDSUVwVTZhZ2MrZk9Cbk16WjgrZXhmSGp4OUc5ZTNmOXN2c2ZrUGQ1ZVhucGcrTStLeXNyZzcwbFYxZFg1T1hsQVNqYms5SnF0UWJ6QlBkbFoyY2J2TjdIQ1FvS3d1VEpreEVhR29yUTBGRDA3Tm56c2QrRVY2OWVEV3RyYTd6Ly92dVZxcU5aczJhb1Y2OWV1V0hCaXNqbGNtelpzZ1dGaFlVNGNlSUU1c3laZzBtVEptSFlzR0ZQZk82SUVTTVFIeCtQOCtmUFk5U29VZm9nZTV5SDkzZ2VsSjZlamk1ZHVoZ01oejdZcDFhclJYcDZPaTVldklqUFB2dE12MXl0VnVQNjllc0FBRnRiMjBxSEg1a1Bob2NKbkRoeEFwOSsraWxLU2twdy9mcjFDZyt6Yk5XcUZTSWlJdUR0N1kzZXZYdGp5SkFoU0U1T2hyKy9QNEN5UFpoVnExYkIzZDBka1pHUjVTWkxseXhaQWdjSEJ3Qmx2OEIzN3R4QjNicDFZV2RuVitrNmJXMXQ0ZW5wQ1FEbzBLRURNak16OGVXWFgyTEpraVZQKzlMMTNOemNjUDc4ZVJRV0Z1cUhRN1JhTGZyMTY2Zi93TDN2d1pvcnF2L2hEM0daVEthZm83ay9oTFJ1M2JweTMyTGQzTnh3NTg2ZFN0WGJ0V3RYZlB2dHQwaEtTc0tjT1hQUXFWT25jc016OXgwOWVoVC8vdmUva1pDUUFJVkNVYWs2QUNBbUpnYi85My8vVjJHZjY5YXRRNXMyYmZTUG16VnJCcUFzNEV0S1NyQisvZnBLaGNmWXNXTVJFQkNBaElRRWpCZ3hBcE1tVFVKSVNNaGpuL080L3pOMzc5NHR0NzYwdEZUL3N4QUNwYVdsbURKbFNybTlsL3R6ZWZ2MjdjTzhlZk1xN1AvdmYvODdSb3dZOGRqNnlEUVlIdFVzSXlNRDRlSGhHRDU4T041NTV4Mzg1Uzkvd1lFREJ3emFmUGJaWjdDeHNjR2lSWXVRa0pDQXExZXZJajgvSDE5OTlSVW1UNTZNNzcvL0hsRlJVVGh3NEFDR0RCbUMvUHg4YUxWYVdGbVYvWE1XRkJSZzd0eTUrdjR5TXpQaDR1S0M1Y3VYSXpVMUZVRFpOM3ExV2wzaE4yOHZMeTlzM0xpeDNIS1pUS2JmeHJPUUpBbFJVVkVJQ1FuQnRHblRFQjhmRHlzckt6UnIxZ3huejU3VkQ1czhEeSsrK0NJQTRPYk5td1lmdmsralVhTkdtRFp0R25yMzdvMnhZOGZpd29VTDVRNW1VS2xVV0xod0lVYU9IR253amIweWRZd2VQUnB2di8xMmhlc2VkeDZKWEM0MzZ0K2xUWnMyV0xseUpkYXRXNGVFaEFSOWVFaVNCSjFPVitsK0FLQkpreVk0Zi82OHdiSno1ODdwZjFZb0ZHamN1REd1WExueXlIL1hidDI2NGQvLy9uZUY2emhzWmI0WUh0V3NXYk5tMkxseko1eWRuWkdmbjY5ZnJ0UHA4UHZ2djhQR3hnWS8vZlFUUWtORFVWcGFpZ2tUSnNEVzFoWTdkKzdFRzIrOG9mOWxxbGV2SG9ZTUdZS1NraEpNbkRnUi9mcjF3OGlSSTVHVGs0TzMzbm9MbjMzMm1YNmU0TWlSSS9EMjlzYUNCUXV3WU1FQzNMMTdGNk5IajBiUG5qMFJIaDZPbkp3Y2ZQZmRkeGcxYXBUK1cveVJJMGR3K1BCaEJBUUV3TmJXRnFtcHFUaDA2SkRCSWNZQWNQTGtTV1JsWldIZ3dJRkd2UStPam82SWpZM0Z5SkVqc1hqeFlrUkdSdUx0dDkvRzhPSERzV1RKRWd3ZE9oUjM3OTdGamgwNzhONTc3NVdieEs4c056YzM5T3JWQzh1WEw0Y1FBazJiTnNYWnMyZVJtWm1KQ1JNbVZMcWZkZXZXb1czYnR2RHc4TUN4WThkZ1kyT0RSbzBhbFp2dldiVnFGVlFxRlFZT0hJZ3JWNjRBS1BzQXJVd2RsUm0yVXFsVVdMSmtDUVlQSG93R0RScmd6Smt6MkxoeG8vN2J1VTZudy9qeDR6Rmx5aFQ5di8rRC92R1BmMkR3NE1Gd2RIUkVlbnE2UHRTQXNuQThlUEFnZkh4OEtuMHV6OUNoUXpGMjdGaWtwS1JnMEtCQk9IMzZOTFpzMldMUVp2anc0ZmprazAvZzRlR0JMbDI2NE5xMWEvaisrKy94ajMvOEF3Q0hyV29xaG9jSlZIVG9yVXdtdzVkZmZvbUNnZ0w0K3ZxaWQrL2UrUHp6ejFGWVdJaXBVNmZpdGRkZUF3QWNPM1pNL3h3aEJLS2lvbEN2WGozOTBKZUxpd3RDUTBNeGVmSmtmUG5sbDNCeWNzS3VYYnYwUXhwRlJVV1lPblVxT25YcXBKK1lybE9uRGs2ZlBvMFpNMllnS2lwSy84RjQvUGh4Yk5teUJaSWt3Y3ZMQzU5KyttbTVvNjIyYjkrT0kwZU9HQjBlQU5DMGFWTXNYYm9Va3laTlFwTW1UVEIyN0Znc1c3WU1hOWFzUVVwS0NobzBhSUNlUFhzKzg5bmJIMzMwRVZhc1dJR0ZDeGNDQUR3OVBZMCtEMGFuMDJIKy9Qa29MaTVHOCtiTkVSc2JpN3AxNnlJbkowZmY1c0tGQy9vUHpyZmVla3UvL01VWFgwUnljdkp6cWNQS3lncWxwYVdZTzNjdTd0NjlxeitjT1RnNEdFRFpBUmluVDU5KzVCbmcxNjVkd3djZmZBQ1pUQVkvUHorREljang0OGRqOGVMRkdETm1ERFp0MmxTcFE4VDkvZjB4YytaTXhNZkhZOW15WldqWHJoM0N3OE1SR1JtcGIvUFdXMi9oenAwNzJMUnBFMWF0V2dVUEQ0OUtEYkdSZWJQWVk5K2Fldm0wa1N1c1QzMitkaFZlNjJIY0lhM1ZSYTFXbzN2MzdraEpTU24zelV1bFVtSHMyTEVZTldvVSt2YnRxMTkrL3lUQnVMZzR4TVRFNFBEaHc5aXdZWVBCOEpNUUFoRVJFZEJxdFJneFlnVG16NStQSFR0MlFLMVdZK2pRb2NqUHowZmp4bzFSV2xvS25VNEhuVTRISVFUdTNMa0RQejgveE1iR1ZucHVSS2ZUb2FTa3hPaEpjNm9hMzN6ekRYNzU1UmVzV0xIQzFLWFVhcmR2NTJMeXpMbjQ3OEZmdjgvNGY4Y0dtYnFlcXNBOUR4T3lzYkhCOE9IREVSd2NySjlZdlUrdFZxTnIxNjc2UFk2SzJOdmJZL1hxMWVYbUxTUkp3cUpGaTNEZ3dBRzBiTmtTTTJiTWdKMmRIZXpzN0xCMDZWSzR1cnJDMGRFUnRyYTJzTFcxMVkrWDYzUTZyRml4QXJkdjM2NzBNTkhUSEcxRlZlZmt5WlBvMmJPbnFjdWdXb0I3SGtSRXp4bjNQSWhxa1duVHBsVjRBdVdzV2JQUXAwOGZFMVJFWkw0WUhrVDNHSE81RXFMYWpqZURJaUlpb3pFOGlJaklhQXdQSWlJeUdzT0RpSWlNeHZBZ0lpS2pNVHlJaU1ob0Zoc2VXcm1WRmdCMHBjWmRKWlNJNkZrSkNBaWREa0lTcFU5dVhUTlpiSGhBcXlzV0VNcmJ1WG1tcm9TSWFobU5Sb3RDcFJJUVV2YVRXOWRNRmhzZU5qcVVTTUMxWXljcXZ0YzBFVkZWS1N3cXdzVkxmd0tTT1BmazFqV1R4WjVocnRIa0Y4aHRHdnl3N2RzZG5xKytFaUJ2NDkwYUR2YjI1ZTdCVFVUMFBBZ2hvQzRwUVY1K1BtSS8vU2VLaXBSWFM2SGJiZXE2cW9yRlhoZ1JBSnEwOXZXMWdpemFXcUhvMjZhTk54clVydytGd21MemtvaE1TT2dFbE1YRnlMeVNoY3VaVjI0SlNZcVU3dVp2ek1qSVVKbTZ0cXBnMGVFQlFHcmExTmNKZGhncmc4d2ZrbkFESkJ0VEYwVTFnWkNzWkZJZGJTbUtJSUZIWGRBVENVZ0NRSzRFY1ZWb3hkckwxdHBUT0hPbTVJbFByS0VzUFR5SW5vcWZuNStySkVueE9wMXV4ckZqeHpKTVhRK1J1YkhZQ1hPaVp5R0VhQytFK0pzUXd0L1V0UkNaSTRZSFVRV0VFQ01sU1ZKSWtoUnM2bHFJekJIRGc2ZzhLNWxNOWlZQVNKTFVFNERpQ2UySmFoMkdCOUZEL1B6OEJnRndGRUlBUUNNL1A3ODNURndTa2RuaGNhdFVhd2toYkFBMGVIajUzLzcydHpGMzc5N1ZQN2F4c1JtZmxwYjJ5Mk82dWlWSmtxWUtTaVFpSW5NamhPZ3Juby91cG40dFJOV053MVpFUkdRMGhnY1JFUm1ONFVGRVJFWmplQkRkODhNUFB5QTRPQmhkdW5SQi8vNzljZWJNbVhKdFZDb1ZCZ3dZZ0NsVHBwaWdRaUx6d2FPdGlBQ2twS1JnMmJKbG1EaHhJdno5L1pHZG5ZMDZkZXFVYS9mVlYxL2gxcTFiSnFpUWlJak13djJqclFvTEM4V3JyNzRxdG0vZi90aERxcTVmdnk1NjkrNHRKazZjS0NaUG5zeWpyYWhXNDdBVjFYcjc5dTJEUXFIQW9FR0RIdHR1NmRLbENBNE9SdVBHamF1cE1pTHp4ZkNnV3UvVXFWUHc4dkpDVWxJUyt2ZnZqNy8rOWE5WXQyNGRTa3YvZC92cDVPUmtaR1JrSUNRa3hJU1ZFcGtQem5sUXJYZnIxaTFjdUhBQjd1N3VpSTZPUm5wNk9sYXNXSUU2ZGVwZytQRGh1SFRwRXVMaTRyQjY5V3JZMlBCMk1FUUF3NE1JT3AwT2RuWjIrT2lqanlDVHlkQzJiVnVjTzNjT08zZnV4Ri8rOGhkTW1USUZZV0ZoOFBYMU5YV3BSR2FENFVHMW5yT3pNenc4UENDVC9XOFU5OFVYWDhUQmd3ZXhkKzllWExseUJmSHg4WWlQandkUUZqWUEwS2xUSjZ4ZnZ4N3QyN2MzU2QxRXBzVHdvRnJQMTljWEJ3NGNnRXFsZ3EydExRRGcwcVZMYU5xMEtYcjM3bzIyYmRzYXRQLzg4OCtSbTV1TGFkT21vVW1USnFZb21jamtHQjVVNi9YdjN4OXIxNjdGZ2dVTEVCSVNnck5uejJMSGpoMklpWWxCM2JwMVViZHVYWVAyOWVyVmcwcWxncGVYbDRrcUpqSTlIbTFGdFo2RGd3UGk0K09SazVPRHNMQXdKQ1FrWU5hc1dlamVuYWR2RUJIUlEzaEpkcUtueHowUElpSXlHc09EaUlpTUpwbTZBQ0pURVkrNERlMVQ0RzFvaVlpSWlJaUlpSWlJaUlpSWlJaUlpSWlJaUlpSWlJaUlpSWlJaUlpSWlJaUlpSWlJaUlpZVV1MjRNS0tQajNXajIxYUtFb2NpSzJjNG03b2FJckpJZVNoUUtIUzJTcVUyS3l0TEJVQ1l1cUtxWk9IaDRXUGR0S1dpczB3bWpRV0VINEFXa2lUWm1yb3FJckk4UXFBVUVOa0Ewb1drMndab2t5K2ZQWHZkMUhWVkZZc09qeGRhdCsxbkJhdDRWOWNHWHU4RUI4SEw4eVVvckJXbUxvdUlMSkJPcDBOZVhqNE9IUHdadTM5TVZldUE5WVZhNWR6Y0N4Y0tURjFiVmJEWThQRDA5S3luczNIY2JHL25NR2ovcmhTNHVycVl1aVFpcWlXV0xJL0J4c1FrVGFsV096Z3ovZFNQcHE2bktsanNuUVRWTXNjNkVGSzM4TkdoREE0aXFsYnZCZytEaDd1YlFpYVREVEoxTFZYRllzTkRFcVcyZ0ZTM1JYTlBVNWRDUkxXTXZiMGRQRHpjQVVpTlRWMUxWYkhZOEpCSndrYVNJTGV6NS93NEVWVXZ1VXdPV3hzYkFKS2pxV3VwS2hZYkhrUkVWSFVZSGtSRVpEU0dCeEVSR1kzaFFVUkVSbU40RUJHUjBSZ2VSRVJrTklZSEVSRVpqZUZCUkVSR1kzZ1FFWkhSR0I1RVJHUTBoZ2NSRVJtTjRXRWlKU1VseU1qSTBEOVdxOVZZczJZTnRGb3RBRUNsVWlFOVBkMVU1VldaUFh2Mm9HdlhycVl1UXk4bkp3Y2RPblRBeVpNbm4rcjVOMjdjUU4rK2ZYSDA2TkhuWEpuNWV2ZmRkL0hGRjE4OGN2MlJJMGZRb1VNSEZCWVdWbU5WVk4yc1RGMUFiWFhxMUNsTW56NGRxMWV2aHJlM04wNmZQbzA5ZS9iZzczLy9Pd0FnS2lvS2hZV0ZpSXVMQTFBV0psZXZYa1ZCUVFGeWMzT1JuWjBOSHg4Zk5HM2FGTVhGeFJWdXc5WFZGYmEyWlJlR0RBb0tRbloyTm1TeXgzOWZVQ3FWMkxKbEM3eTh2UERUVHo4aFBqNGVseTlmUnFOR2pUQml4QWdFQlFVOXgzZWg1bk53Y0VEWHJsM2g0bUtheS81LzlkVlhXTGx5SlRadjNveFdyVm85VTE5S3BSSXFsUW9OR2pSNGJMc3VYYnJncFpkZWVxWnRQWTJpb2lKRVIwZGozNzU5RUVMQTM5OGYwNmRQaDRlSFI3WFhRZ3dQay9IMzkwZEVSQVEyYjk2TXhZc1hZLy8rL2VqUm93Y0E0TXlaTTdoNDhTTFdyMSt2YjMvaHdnVkVSVVZCcDlPaHNMQVF2WHIxUXJObXpiQnk1VXFjT1hPbTNDLzh4WXNYOGZISEh5TWdJRUMvTENFaEFWNWVYbyt0NjM0NGFEUWFMRnUyRE9IaDRXalpzaVhTMHRLd2ZQbHlPRHM3NC9YWFgzOWViME9ONStqb2lNV0xGNXRrMjBxbEVoczJiSGh1L1FVR0JtTENoQWtZTW1USVk5dE5talRwdVczVEdKczJiVUpwYVNrKytlUVRhTFZheE1mSFkvTGt5ZGl5WlFza3lXTHZhMmUyR0I0bWtKcWFpalZyMXVnZkJ3VUY0ZHExYTZoVHB3NSsvdmxuQUdXM3RBd0xDd01BZlBMSkoyamJ0aTIyYk5tQ1gzNzVCVnUzYnNXTUdUTUFBUC81ejM4UUdocUtOOTk4MDJBYjQ4YU5lNllhWlRJWk5tM2FwUDlHM2JwMWF4dzdkZ3o3OSs4M20vQVFRdFRxRDQzNCtIaDA2TkFCZS9mdWZTNzlhVFNheDY3WDZYUlAzSE90U2tPSERvV2JtNXYrOGJ4NTgvRFdXMjhoS3lzTEw3endnc25xcXEwWUhpWVFFQkNBZHUzYTZSLy8rT09QMkxadEc5YXVYVnRoZTJkbjUrZXkzYkN3c0VvTld3R0FYQzR2TnhSamEydUwwdEpTZzJXblQ1L0cxYXRYMGE5ZnY2ZXFhY3VXTFlpTmpjWHExYXZScVZNbm5ENTlHc3VYTDhmNTgrZlJ1SEZqakJzM1RoOVd5NVl0dzVVclY5Q21UUnNrSlNWaDNyeDVzTGEyeHJ4NTh4QWJHNHZvNkdoY3YzNGRIVHQyUkdSa0pCT2hNWmtBQUNBQVNVUkJWSnljbkFCQS95MDFKU1VGUWdoMDY5WU4wNmRQMTYrdkRKVktoZGpZV096ZHV4ZkZ4Y1hvMnJVclltSmlrSk9UZy83OSt5TXhNUkcrdnI0WVBIZ3dzck96RFo3cjYrdUx4TVRFNTFMSGZhZE9uY0x1M2J1eGNlTkdvOElqS3lzTEsxYXNRRnBhR21ReUdVSkRReEVRRUlCMzNua0hBQkFaR1luSXlFZ2tKU1hCdzhNRGZmcjB3YUpGaTVDWW1JaVNrcEwvMzk2OXgwVlY3dnNELzZ6aE1vQW9rSEM0U0lpWExDQTlEdVVsMUVPSWVuNXE2UzlORFRjb3BzUU9SUTlLNGkwVlJVTlJFSUZVdGdwcVh0b2FFcDdVczkwN282eGRiWDVlVXJRRFl0NWxGeWlDM0lkNWZuOGdhek15eUV4ZUJ1SHpmcjE4Q2VzMjN3WERmTlo2bm1ldGhjOC8veHpqeG8zRG0yKytLUi9jNU9Ua1lQMzY5ZmpsbDEvUXJWczNqQjA3dHNucmZ2SEZGMGhOVFVWUlVSRThQRHdRRlJXRkYxNTR3YUI5Ymh3Y0FPUW1XU0dFUWR1aHg0UGg4WlNwMVdyY3ZuMWJhOXJodzRjeFpNZ1ExTlRVNkZ5bnVMZ1lKMDZjUUdKaUltcHJhNkZXcStIcjY0dkJnd2NiOU5yNk5Gc1ZGQlRBMWRWVlp3M1oyZG1JaUlqUW1wNlptWW1jbkp6ZkZSNDVPVGxJU0VqQTRzV0wwYTlmUHhRWEZ5TXNMQXlUSjAvRzBxVkxjZWJNR1N4YXRBaHVibTdvMWFzWEFDQS9QeDhPRGc3WXRtMGI3T3pzY083Y09halZhaHc4ZUJCYnQyNUZlWGs1M252dlBXemJ0ZzN6NXMwRFVIK0UvczAzM3lBMk5oWWRPblRBK3ZYckVSTVRnM1hyMXVsZDY1WXRXL0RERHo4Z0lTRUJabVptelhhd2I5MjZWUjcwY09yVUtjVEV4Q0FxS2txdk9oSVRFNUdSa2FGenU1czJiWUtucHljQW9MS3lFa3VXTEVGNGVEaHNiR3owM2djQVdMUm9FZXp0N1pHZW5vN1MwbElVRnhlamUvZnV5TXpNUkZCUUVLWk5tNGFoUTRmQzBkRlI3a3ZidVhNbklpSWkwTEZqeHliYkt5d3NSSGg0T1B6OS9iRnc0VUpjdVhJRkd6WnMwRnJtMjIrL3habzFhN0Jnd1FMMDZ0VUxCdzRjUUhoNE9ESXpNMkZoWVlIczdHd3NYYnBVWjcyaG9hRnlzRDNvNE1HRGNISnkwdmwrcFNlUDRmR1UvZmJiYjNLVEV3QmN1blFKbHBhV0VFSWdKeWNIQUpDWGx3Y1hGeGRZVzljL2hNeloyUmx4Y1hFWU4yNGNGaTllakh2Mzdza2Q2UXNYTHRUcmRXdHJhMkZpWW9MRXhFU2NPWE9tMmVXOHZiMHhhOVlzclduLy9PYy84Vi8vOVY5NDhjVVg4Y1liYjJqTlc3aHdZYk9oOXpBM2I5NUVWRlFVcGsyYkpyZXg3OXk1RXlxVkNxR2hvUUNBSGoxNjROaXhZemg2OUtnY0hsVlZWVml3WUFHVVNpV0EraU53SVFSbXo1NE5XMXRiMk5yYVl0U29VWEx6WDBsSkNmYnMyWVAwOUhSNGVIZ0FBTUxEd3pGOStuUlVWVlhwWGUvVnExZmg2dXFLM3IxN0E2aHZ4dFBGMmRsWnJuUDc5dTJZT25VcVBEdzhXcXpEd3NJQ3djSEJ6UTVJYUh3V3VIYnRXcmk3dTJQczJMRW9LU25SZXg4QTRNcVZLL0R6ODBPUEhqMjBwai8vL1BOUUtCU3dzN09UbTRBYXdtUGt5SkZhZldlTjdkNjlHMDVPVGxpeFlnVVVDZ1g2OU9tRDB0SlN4TWZIeTh0czJyUUpJU0VoR0RXcS9uSGVrWkdSeU1yS3dzbVRKK0hqNDRNQkF3Wmc3OTY5T3JmZnFWTW5uZE0vL2ZSVDdOcTFDd2tKQ1VadFNtdlBHQjVQbWJPek16NzU1Qk5vTkJva0p5ZERyVllqS1NrSkRnNE84akxIangvSGxpMWJzR1RKRXEwUHFkTFNVbnoxMVZld3M3UEQ4dVhMc1d6Wk1nQkFRa0lDUHY3NFk2M1hLUzB0eFpRcFUrVHZLeW9xWUdWbGhVbVRKbUgwNk5ITjF0Y1FXQTFPbmp5SnFLZ29lSHQ3SXpvNkdxYW0ybThaaFVJaE54L29Td2lCdVhQbm9uLy8vbHA5TXhjdVhNQ1pNMmN3YU5BZ2VWcHRiYTFXczA3UG5qM2w0R2hnYW1xcWRmVHA0T0NBTzNmdUFLZy9rMUtyMVpneFkwYVRPZ29MQzV2c2IzTW1USmlBaUlnSUJBY0hJemc0R0w2K3ZnL3RiMGxPVG9hNXVUbmVlKzg5dmVwd2QzZUhqWTFOaTJjU24zNzZLYjcvL3Z0bVAyeGJFaGdZaUpTVUZPVGw1V0hLbENseWtEMU13eG1QTHZuNStSZ3dZSURXQjNqamJhclZhdVRuNTZPZ29BQ2JOMitXcDFkWFYrUFdyVnNBNnB1ZjlCMHhWVjFkamRqWVdCdy9maHlKaVltdGF0aDNlOFB3TUlLZmZ2b0pHemR1UkUxTkRXN2R1cVh6dFB6RkYxL0VuRGx6NE9IaGdhRkRoMkxNbURISXlNaUF0N2MzZ1Bvem1LU2tKRGc3T3lNNk9ocCtmbjVhNjY5YXRRb2RPblFBVVA4SGZQZnVYWFRxMUFtV2xwWjYxNW1kblkyRkN4Y2lMQ3dNZ1lHQmo3REhUVGs1T1NFdkx3OWxaV1Z5YzRoYXJjYUlFU1BrRDl3R2pXdldWZitESCtJS2hVSnVCMjlvUWtwTlRXMXlGT3ZrNUlTN2QrL3FWZS9BZ1FPUm1abUpYYnQyWWRHaVJlalhyMStUNXBrR3AwNmR3djc5KzVHV2xnWXpNek85NmdDQStQaDRmUGJaWnpxM21acWFDaTh2TDZTbnArUFhYMy9GOE9IRHRlWUhCZ2FpZi8vK1NFbEplZWgraElTRXdNZkhCMmxwYVFnTURNVHMyYk14ZGVyVWg2N3pzUGRNWldWbGsvbU4rOFdFRUtpcnE4UGN1WE9ibkwwMDlPVWRQMzRjUzVZczBibjk5OTkvWDM3dlZWZFhZOWFzV1Nndkw4ZWVQWHM0Uk5mSUdCNVAyZVhMbHhFYUdvcUFnQUJNbmp3WmI3enhCckt6czdXVzJieDVNNVJLSlZhc1dJRzB0RFRjdUhFREpTVWwyTHQzTHlJaUluRGt5QkhFeE1RZ096c2JZOGFNUVVsSkNkUnF0WHhXVUZwYWlzV0xGOHZidTNyMUt1enQ3YkYyN1ZwOCtlV1hBT3FQNkt1cnEzVWVlZmZzMlJQcjE2L0hoeDkraUNWTGxzak5EWStMSkVtSWlZbkIxS2xURVJrWmlaU1VGSmlhbXNMZDNSMFhMbHg0ckNObnVuYnRDZ0Q0OWRkZjRlWGw5VWpiY25SMFJHUmtKSVlPSFlxUWtCQmN2SGl4eVdDR3Fxb3FMRisrSEVGQlFWcEg3UHJVTVgzNmRMenp6anM2NXpVMFd6VytrQlFBeXNyS01HUEdETVRHeHVwMUZnRUFYbDVlV0xkdUhWSlRVNUdXbGlhSGh5UkowR2cwZW0yamdhdXJLL0x5OHJTbS9menp6L0xYWm1abTZOS2xDNjVkdTliczcvVzExMTdEL3YzN2RjNXJITFJidDI1RldWa1owdExTRERvSW9pZUQ0ZkdVdWJ1NzQvRGh3N0N6czlOcXI5Wm9OUGpIUC80QnBWS0pyNy8rR3NIQndhaXJxOFBNbVROaFlXR0J3NGNQWSt6WXNmSWZrNDJORGNhTUdZT2FtaHFFaDRkanhJZ1JDQW9LUWxGUkVTWk9uSWpObXpmTC9RUTVPVG53OFBEQXNtWExzR3paTWxSV1ZtTDY5T253OWZWRmFHZ29pb3FLOE1VWFgyREtsQ255VWZ6aHc0ZFJYVjBOWjJmbkpsZFA5KzNiVjE3dTdObXp1SDc5T2thT0hHblF6OEhhMmhvSkNRa0lDZ3JDeXBVckVSMGRqWGZlZVFjQkFRRll0V29WeG84Zmo4cktTaHc2ZEFqdnZ2dnU3KzRVZFhKeWdwK2ZIOWF1WFFzaEJOemMzSERod2dWY3ZYb1ZNMmZPMUhzN3FhbXBlUG5sbCtIaTRvTFRwMDlEcVZUQzBkR3hTWDlQVWxJU3FxcXFNSExrU0Z5N2RnMUEvUWVvUG5YbzAyemw3dTZ1OVgzRGU4alYxUlV1TGk3UWFEUUlDd3ZEM0xsejVkOS9ZNnRYcjhibzBhTmhiVzJOL1B4OE9kU0ErbkE4Y2VJRVBEMDk0ZWpvcU5mUFpmejQ4UWdKQ1VGV1ZoWkdqUnFGM054YzdOdTNUMnVaZ0lBQWJOaXdBUzR1TGhnd1lBQnUzcnlKSTBlT1lQWHExUUQwYjdiNnkxLytndjc5KzJ1RkUxRC9PMjdvYTZLbmgrRmhCTHFHM2lvVUN1emV2UnVscGFYbzNiczNoZzRkaXUzYnQ2T3NyQXp6NXMzRDY2Ky9EZ0E0ZmZxMHZJNFFBakV4TWJDeHNaR2J2dXp0N1JFY0hJeUlpQWpzM3IwYnRyYTJPSHIwS041KysyMEE5VmZwenBzM0QvMzY5Wk03cGp0MjdJamMzRnpNbno4Zk1URXhVQ3FWdUgzN2RyTnQ5Tjk5OTUzYzcvRDU1NThqSnlmSDRQQUFBRGMzTjhUR3htTDI3Tmx3ZFhWRlNFZ0kxcXhaZzAyYk5pRXJLd3VkTzNlR3I2L3ZJMSs5L2VHSEh5SXVMZzdMbHk4SEFIVHYzdDNnNjJBMEdnMldMbDJLaW9vSzlPalJBd2tKQ2VqVXFST0tpb3JrWlM1ZXZDaC9jRTZjT0ZHZTNyVnJWMlJrWkR5V09scHk2ZElsNU9ibU5uc0YrTTJiTnpGcjFpd29GQXFvVkNxc1dyVktuaGNXRm9hVksxZGl4b3daMkxGamgxNUR4TDI5dlJFVkZZV1VsQlNzV2JNR2ZmcjBRV2hvS0tLam8rVmxKazZjaUx0MzcyTEhqaDFJU2txQ2k0dUwvSDQweE8zYnQ1R1JrZEZrUk5yVXFWT05kdUZpZTlabXI3Qnk2K25wWldKbWZtNzdsaVM4UHNTd0lhMVBTM1YxTlFZTkdvU3NyS3dtUjE1VlZWVUlDUW5CbENsVHROcTNHeTRTVEV4TVJIeDhQSDc4OFVkczNicFZxL2xKQ0lFNWMrWkFyVllqTURBUVM1Y3V4YUZEaDFCZFhZM3g0OGVqcEtRRVhicDBRVjFkSFRRYURUUWFEWVFRdUh2M0xsUXFGUklTRXZSdUZ0Qm9OS2lwcVRHNDA1eWVqSU1IRCtLNzc3NURYRnljc1V0cDE0cUxieU1pYWpHK09mSDlrY3YvZS9yeHR2dTJFanp6TUNLbFVvbUFnQUJNbWpSSjdsaHRVRjFkallFREI4cG5ITHBZV1ZraE9UbTVTYitGSkVsWXNXSUZzck96MGF0WEw4eWZQeCtXbHBhd3RMUkViR3dzSEJ3Y1lHMXREUXNMQzFoWVdNaDlKUnFOQm5GeGNTZ3VMdGE3bWVqM2pMYWlKK2ZzMmJQdzlmVTFkaG5VRHZETWc0am9NZU9aQjFFN0Voa1pxZk1DeWdVTEZzRGYzOThJRlJHMVhnd1BvdnNNdVYwSlVYdkg2L3FKaU1oZ0RBOGlJaklZdzRPSWlBekc4Q0FpSW9NeFBJaUl5R0FNRHlJaU1saWJEUSsxaWFrYUFEUjFodDBsbElqb1VRa0lDSTBHUWhKMUxTLzliR3F6NFFHMXBrSkFsQmZmdm1Qc1NvaW9uYW10VmFPc3ZCd1FVbUhMU3orYjJteDRLRFdva1lDYnAzL1MvYXhwSXFJbnBlemVQUlJjK2dXUXhNOHRMLzFzYXJOWG1OZldscFNhS0R2L3o0SE1ROTMvWTdDUGlaZkhTK2hnWlFVVEV4TmpsMFpFYlpBUUF0VTFOYmhUVW9LRWpSL2ozcjN5RzNYUS9NWFlkVDBwYmZiR2lBRGcrbEx2M3FaUXJEYzNNeHZ1NWVXQnpzODlCek96TnB1WFJHUkVRaU5RWGxHQnE5ZXU0OHJWYTc4SlNZcVdLa3UyWGI1OHVjcll0VDBKYlRvOEFFaHVicjF0WVlrUUJSVGVrSVFUSUNtTlhSUTlDNFJrcXBBNnF1dHdEeEk0Nm9KYUpDQUpBTGNsaUJ0Q0xiWmNNVmVmdy9uek5TMnUrSXhxNitGQjlMdW9WQ29IU1pKU05Cck4vTk9uVDE4MmRqMUVyVTJiN1RBbmVoUkNpTDVDaVA4cmhQQTJkaTFFclJIRGcwZ0hJVVNRSkVsbWtpUk5Nbll0UkswUnc0T29LVk9GUXZFV0FFaVM1QXZBcklYbGlkb2RoZ2ZSQTFRcTFTZ0Exa0lJQUhCVXFWUmpqVndTVWF2RDhDQjZnQkRpRHc5TWV0Y29oUkMxWWd3UG9rWThQVDNkSkVsU0FZQWsxUTlHbENTcHI2ZW5wNXRSQ3lOcVpSZ2VSSTJZbVpuOWh5UkpqZzlNdGpVM054OWlsSUtJV2ltR0I5Ry9tSnFZbUx3cWhMQnVQRkVJWWFGUUtQcjE3Tm1URjVnUzNjZndJTHJ2cFpkZXNoRkNEQWFnYU5Sa0JRQ1NFR0t3bFpXVmd6SHJJMnBOR0I1RTk1bWJtM2VWSk1sTDF6eEprcnhNVEV5ZWY5bzFFYlZXREEraSsweE1USVlEc0dobXRnV0E0VSt4SEtKV2piZVlKZnFYWVVLSXl3QWdoRENUSktrTGdGc0FxdTlmOCtGcnpPS0lXaFBlR0pGSUI1Vks1U2xKVXE0UXd1ZlVxVk4vTjNZOVJLME5tNjJJaU1oZ2JMYWlka3NJb1FUUVdkZThtSmlZZnp0eDRnVDY5dTFyZi9Ma1NaY1dOdldiSkVtMWo3OUNJaUpxZFlRUXc4WGpNY2pZKzBMMHRMSFppb2lJRE1id0lDSWlnekU4aUlqSVlBd1BhdmZ1M2J1SFJZc1dZZGl3WVJneVpBaG16WnFGNjlldnkvT0ZFTmkrZlR0R2pSb0ZIeDhmQkFVRklTY254NGdWRXhrZnc0UGF2ZExTVXRqYTJtTGR1bldJajQvSDdkdTNFUmtaS2MvLzhjY2Y4ZlhYWDJQaHdvWFl1blVyZXZYcWhUbHo1dURXclZ0R3JKcUlpSXlpdWRGVzMzenpqZkQyOWhiRnhjVkNDQ0YrKyswM1VWdGJLOCt2cTZzVHc0WU5FeGtaR1J4dFJlMFdyL01nMHNIVTFCUldWbFlBQUh0N2U2MTVDb1VDNXVibXVIL0xFcUoyaWVGQmRKOUdvOEdsUzVld2VmTm1CQVFFd01KQzl6MFMvLzczdjZPd3NCQ3Z2dnJxVTY2UWlJaU1ybkd6MVpZdFc4U3JyNzRxdkwyOVJWUlVsS2lvcU5CNU5lREpreWVGcjYrdlNFNU81a1dDUkVUdFVlUHd1SFBuanNqTHl4TmZmLzIxQ0FzTEUrUEdqUk5sWldWYXdiRnYzejR4Y09CQWtaNmV6aXZNaVlqYXErWTZ6R3RxYXNUZ3dZUEZaNTk5SmsvYnNHR0Q4UFB6RXovODhJT3VWUmdlMU82d3o0UG9BWklrUWFGUXdOUzAvcy9qKysrL3gvNzkrL0hKSjUvQTNkM2R5TlVSdFE0TUQycjM5dTNiQjFOVFUzaDVlYUc2dWhxN2R1MkNVcW5FNE1HREFRREhqaDFEdDI3ZGNPZk9IZHk1YzBkZXo5cmFHaSs4OElLeHlpWXlLb1lIdFh0ZHVuUkJTa29LNHVQajBhRkRCL3o3di84N1VsTlQ4ZHh6endFQWlvdUxjZjc4ZWN5WU1VTnJ2WmRmZmhrN2R1d3dSc2xFUkdRc3pmVjUvQTdzODZCMmg3Y25JU0lpZ3pFOGlJaklZSkt4Q3lBeUZ2SHd4OUQyT25IaXhQRytmZnVPaVkyTi9YOHRiSXFQb2FWMmgrRkJwSU5LcGZLVUpDbFhDT0Z6NnRTcHZ4dTdIcUxXaHMxV1JFUmtzUFl4Vk5mVDA5eXgyTlNzcHNNOVV6dllHYnNhZWdhVWw5ZG9PblF3UFZSZHJhbnEzdjBWRzJQWFE4K0NPeWcxTTlOWWxKZXJyMSsvWGdXZ1RkOTJ1WTAzVzNtYXUvVXk2NjlRU0NHQVVBRjRRWklrM2JkS0pXcEVDQUZKQW9Tb3YrS2NxQ1ZDb0E0UWhRRHloYVE1QUtnenJseTQwR2FmR05hbS95cWVmK25sRWFZd1RYRnc2Tnh6OHFRSjZObTlHOHpNell4ZEZoRzFRUnFOQm5mdWxDRDd4TGY0eTdFdnF6WEFuOHJVNVl0dlg3eFlhdXphbm9RMkd4N2R1M2UzMFNpdDkxaFpkaGoxMWRFc09Eall0N3dTRWRGanNHcHRQTGFsNzZxdFU2dEhYODAvZDh6WTlUd0piYmJEdkZwaDNSRkNlaTEwZWpDRGc0aWVxajlNZWhzdXprNW1Db1ZpbExGcmVWTGFiSGhJb3M0Q2tEcTkwS083c1VzaG9uYkd5c29TTGk3T0FLUXV4cTdsU1dtejRhR1FoRktTWUdKcHhmNXhJbnE2VEJRbXNGQXFBVWpXeHE3bFNXbXo0VUZFUkU4T3c0T0lpQXpHOENBaUlvTXhQSWlJeUdBTUR5SWlNaGpEZzRpSURNYndJQ0lpZ3pFOGlJaklZQXdQSWlJeUdNT0RpSWdNeHZBZ0lpS0RNVHlNcEthbUJwY3ZYNWEvcjY2dXhxWk5tNkJXcXdFQVZWVlZ5TS9QTjFaNVQ4eGYvL3BYREJ3NDBOaGx5SXFLaXZES0s2L2c3Tm16djJ2OWYvN3pueGcrZkRoT25UcjFtQ3RydmY3d2h6OWc1ODZkemM3UHljbkJLNis4Z3JLeXNxZFlGVDF0N2VNeHRLM1F1WFBuOE1FSEh5QTVPUmtlSGg3SXpjM0ZYLy82Vjd6Ly92c0FnSmlZR0pTVmxTRXhNUkZBZlpqY3VIRURwYVdsdUgzN05nb0xDK0hwNlFrM056ZFVWRlRvZkEwSEJ3ZFlXTlRmR0hMQ2hBa29MQ3lFUXZIdzQ0WHk4bkxzMjdjUFBYdjJCRkQvUkwxRGh3N2h6My8rTXo3NTVKUEh0ZnR0Um9jT0hUQnc0RURZMnorOTIvNlhsWlZoM2JwMStPcXJyd0FBdnI2KytPQ0REOUN4WThkSDJtNTVlVG1xcXFyUXVYUG5oeTQzWU1BQWRPdlc3WkZlNjFIbDVlVmg4dVRKbUR0M0xpWlBubXpVV3RvcmhvZVJlSHQ3WTg2Y09kaXpadzlXcmx5SnI3NzZDa09HREFFQW5EOS9IZ1VGQmZqVG4vNGtMMy94NGtYRXhNUkFvOUdnckt3TWZuNStjSGQzeDdwMTYzRCsvUGttZi9BRkJRWDQ2S09QNE9QakkwOUxTMHVUUTZFNUV5Wk1rTDgrZXZRb2R1ellnVXVYTHFGTGx6WjdaK2xIWW0xdGpaVXJWejdWMTF5OWVqV3VYTG1DRFJzMkFBRGk0dUt3ZXZWcWZQVFJSNCswM1hIanhtSG16SmtZTTJiTVE1ZWJQWHYySTczTzQ3Qng0MFlJMGFZZkVkN3FNVHlNNE1zdnY4U21UWnZrN3lkTW1JQ2JOMitpWThlTytQYmJid0hVUDlKeTJyUnBBSUFOR3piZzVaZGZ4cjU5Ky9EZGQ5L2gwMDgveGZ6NTh3RUEvLzNmLzQzZzRHQzg5ZFpiV3EveHh6Lys4Wkhyek1qSWdKK2ZIL3o5L1hINDhPRkgzdDdqVnYrYzhUYjdNTXhtblR0M0RtRmhZVkNwVkFDQTRPQmdKQ2NuUC9KMmEydHJIenBmbzlHMGVPYjZOSHo1NVpmNDlkZGYwYlZyVjJPWDBxNHhQSXpBeDhjSGZmcjBrYjgvZHV3WURodzRnQzFidHVoYzNzN083ckc4N3JScDAvUnF0bXF3WmNzV1NKTDAwUGJ0M054YzNMaHhBeU5HalBoZE5lM2J0dzhKQ1FsSVRrNUd2Mzc5a0p1Ymk3VnIxeUl2THc5ZHVuVEJILy80Und3Yk5nd0FzR2JOR2x5N2RnMWVYbDdZdFdzWGxpeFpBbk56Y3l4WnNnUUpDUWxZdjM0OWJ0MjZoVmRmZlJYUjBkR3d0YlVGQUtqVmFxU2twQ0FyS3d0Q0NMejIybXY0NElNUDVQbjZxS3FxUWtKQ0F2NzJ0Nytob3FJQ0F3Y09SSHg4UElxS2l2Q2YvL21mU0U5UFIrL2V2VEY2OUdnVUZoWnFyZHU3ZDIra3A2Yy9sam9BWU5pd1ljakt5a0wvL3YwQkFKbVptZkxQcUNYWHIxOUhYRndjVHA0OENZVkNnZURnWVBqNCtNaE5QOUhSMFlpT2pzYXVYYnZnNHVJQ2YzOS9yRml4QXVucDZhaXBxY0hubjMrT2NlUEc0YzAzMzVRUGJuSnljckIrL1hyODhzc3Y2TmF0RzhhT0hkdmtkYi80NGd1a3BxYWlxS2dJSGg0ZWlJcUt3Z3N2dkdEUWZnUEF2WHYzc0hidFdxeGF0UXF4c2JFR3IwK1BEOFBqS1ZPcjFiaDkrN2JXdE1PSEQyUElrQ0dvcWFuUnVVNXhjVEZPbkRpQnhNUkUxTmJXUXExV3c5ZlhGNE1IRHpib3RmVnB0aW9vS0lDcnF5c0E2SFZVbjVtWmlaeWNuTjhWSGprNU9VaElTTURpeFl2UnIxOC9GQmNYSXl3c0RKTW5UOGJTcFV0eDVzd1pMRnEwQ0c1dWJ1alZxeGNBSUQ4L0h3NE9EdGkyYlJ2czdPeHc3dHc1cU5WcUhEeDRFRnUzYmtWNWVUbmVlKzg5Yk51MkRmUG16UU1BcEtTazRKdHZ2a0ZzYkN3NmRPaUE5ZXZYSXlZbUJ1dldyZE83MWkxYnR1Q0hIMzVBUWtJQ3pNek1tdTFnMzdwMXF6em80ZFNwVTRpSmlVRlVWSlJlZFNRbUppSWpJMFBuZGpkdDJnUlBUMDhBUUZoWUdLWk5teWIvekY5NjZTVzVyNndsaXhZdGdyMjlQZExUMDFGYVdvcmk0bUowNzk0ZG1abVpDQW9Ld3JScDB6QjA2RkE0T2pyS2ZXazdkKzVFUkVTRXpqNlZ3c0pDaEllSHc5L2ZId3NYTHRScVRtdnc3YmZmWXMyYU5WaXdZQUY2OWVxRkF3Y09JRHc4SEptWm1iQ3dzRUIyZGphV0xsMnFzOTdRMEZDdFBvMlBQdm9JL2ZyMXd5dXZ2S0xYL3RLVHcvQjR5bjc3N1RlNXlRa0FMbDI2QkV0TFN3Z2hrSk9UQTZDK005REZ4UVhXMXZVUElYTjJka1pjWEJ6R2pSdUh4WXNYNDk2OWUzSkgrc0tGQy9WNjNkcmFXcGlZbUNBeE1SRm56cHhwZGpsdmIyL01talZMNy8xWnVIQmhzNkgzTURkdjNrUlVWQlNtVFpzbXQ3SHYzTGtUS3BVS29hR2hBSUFlUFhyZzJMRmpPSHIwcUJ3ZVZWVlZXTEJnQVpSS0pZRDZKaHdoQkdiUG5nMWJXMXZZMnRwaTFLaFJjdk5mU1VrSjl1elpnL1QwZEhoNGVBQUF3c1BETVgzNmRGUlZWZWxkNzlXclYrSHE2b3JldlhzRHFQL0Exc1haMlZtdWMvdjI3Wmc2ZFNvOFBEeGFyTVBDd2dMQndjRmFmVTZOTmU2UVg3MTZOV3ByYTVHVWxBU2dQblJpWTJQeDRZY2Z0cmdmVjY1Y2daK2ZIM3IwNktFMS9mbm5uNGRDb1lDZG5SMmVmLzU1QUpERFkrVElrVnA5WjQzdDNyMGJUazVPV0xGaUJSUUtCZnIwNllQUzBsTEV4OGZMeTJ6YXRBa2hJU0VZTmFyK2NkNlJrWkhJeXNyQ3laTW40ZVBqZ3dFREJtRHYzcjA2dDkrcFV5ZjU2ME9IRHVIa3laUDQ4NS8vM09KKzBwUEg4SGpLbkoyZDhja25uMENqMFNBNU9SbHF0UnBKU1Vsd2NIQ1FsemwrL0RpMmJObUNKVXVXYUgxSWxaYVc0cXV2dm9LZG5SMldMMStPWmN1V0FRQVNFaEx3OGNjZmE3MU9hV2twcGt5WkluOWZVVkVCS3lzclRKbzBDYU5IajI2MnZvYkEwcGRDb1pCSGRPbExDSUc1YytlaWYvLytXbjB6Rnk1Y3dKa3paekJvMENCNVdtMXRyVmF6VHMrZVBlWGdhR0JxYWlxZkxRSDFvOHp1M0xrRG9QNU1TcTFXWThhTUdVM3FLQ3dzMUh0L0oweVlnSWlJQ0FRSEJ5TTRPQmkrdnI0UFBUTkxUazZHdWJrNTNudnZQYjNxY0hkM2g0Mk5EV3hzYkI1YXg3VnIxNUNWbFlVREJ3N0lJNTVjWFYzeDFsdHZZZHEwYVZvL0IxMENBd09Sa3BLQ3ZMdzhUSmt5UlE2eWgyazQ0OUVsUHo4ZkF3WU0wR29PYmJ4TnRWcU4vUHg4RkJRVVlQUG16ZkwwNnVwcTNMcDFDd0JnWVdFQkZ4ZVhoOVp3L3Z4NXJGbXpCc25KeVk4OHFvd2VENGFIRWZ6MDAwL1l1SEVqYW1wcWNPdldMWjFERFY5ODhVWE1tVE1ISGg0ZUdEcDBLTWFNR1lPTWpBeDRlM3NEcUQrRFNVcEtnck96TTZLam8rSG41NmUxL3FwVnE5Q2hRd2NBOVgvQWQrL2VSYWRPbldCcGFmbmtkMUFQVGs1T3lNdkxRMWxabWZ4aG9GYXJNV0xFQ1BrRHQwSGptblhWLytDSHVFS2hrRWZpTkRRaHBhYW1haDNGTnRSdzkrNWR2ZW9kT0hBZ01qTXpzV3ZYTGl4YXRBajkrdlZyMGp6VDROU3BVOWkvZnovUzB0SmdabWFtVngwQUVCOGZqODgrKzB6bk5sTlRVK0hsNVlXQ2dnS1ltcHBxRFpWMWMzT0RsWlVWTGw2ODJHSjRoSVNFd01mSEIybHBhUWdNRE1UczJiTXhkZXJVaDY3enNQZE1aV1Zsay9sMWRYWHkxMElJMU5YVlllN2N1VTNPWGhyNjhvNGZQNDRsUzVibzNQNzc3NytQd01CQTdOMjdGNVdWbFFnSkNaSG5hVFFheE1mSFkrUEdqZmorKys4ZnVnLzArREU4bnJMTGx5OGpORFFVQVFFQm1EeDVNdDU0NHcxa1oyZHJMYk41ODJZb2xVcXNXTEVDYVdscHVISGpCa3BLU3JCMzcxNUVSRVRneUpFamlJbUpRWFoyTnNhTUdZT1NraEtvMVdxWW10Yi9Pa3RMUzdGNDhXSjVlMWV2WG9XOXZUM1dybDJMTDcvOEVrRDlFWDExZGJYT0krK2VQWHRpMjdadFQreG5JRWtTWW1KaU1IWHFWRVJHUmlJbEpRV21wcVp3ZDNmSGhRc1g1R2FUeDZGaFJNNnZ2LzRLTHkrdlI5cVdvNk1qSWlNak1YVG9VSVNFaE9EaXhZdE5Cak5VVlZWaCtmTGxDQW9LMGpwaTE2ZU82ZE9uNDUxMzN0RTVyNkhaeXNIQkFXcTFHdGV2WDVlRDR0YXRXNmlvcU5BNmUzMFlMeTh2ckZ1M0RxbXBxVWhMUzVQRFE1SWthRFFhdmJiUndOWFZGWGw1ZVZyVGZ2NzVaL2xyTXpNemRPblNCZGV1WFd2MjkvcmFhNjloLy83OU91YzFCTzJzV2JPYWhOeThlZlBnNysvLzBETnBlbklZSGsrWnU3czdEaDgrRERzN081U1VsTWpUTlJvTi92R1BmMENwVk9McnI3OUdjSEF3NnVycU1IUG1URmhZV09EdzRjTVlPM2FzL01ka1kyT0RNV1BHb0thbUJ1SGg0Umd4WWdTQ2dvSlFWRlNFaVJNbll2UG16WEkvUVU1T0RqdzhQTEJzMlRJc1c3WU1sWldWbUQ1OU9ueDlmUkVhR29xaW9pSjg4Y1VYbURKbGlzRkRYOCtlUFl2cjE2OWo1TWlSQnExbmJXMk5oSVFFQkFVRlllWEtsWWlPanNZNzc3eURnSUFBckZxMUN1UEhqMGRsWlNVT0hUcUVkOTk5dDhVajZ1WTRPVG5Cejg4UGE5ZXVoUkFDYm01dXVIRGhBcTVldllxWk0yZnF2WjNVMUZTOC9QTExjSEZ4d2VuVHA2RlVLdUhvNk5pa3Z5Y3BLUWxWVlZVWU9YSWtybDI3QnFEK0ExU2ZPdlJwdHZMMDlJU0hod2NXTFZxRWlJZ0lDQ0d3WWNNR2VIcDZ3dFBURXhxTkJtRmhZWmc3ZDY3OCsyOXM5ZXJWR0QxNk5LeXRyWkdmbjY4MTNOWFIwUkVuVHB5QXA2Y25IQjBkOWZxNWpCOC9IaUVoSWNqS3lzS29VYU9RbTV1TGZmdjJhUzBURUJDQURSczJ3TVhGQlFNR0RNRE5temR4NU1nUnJGNjlHb0IrelZhT2pvNU5hakkzTjRlOXZYMlQvaHQ2T2hnZVJxQnI2SzFDb2NEdTNidFJXbHFLUjU2R2NRQUFCOUJKUkVGVTNyMTdZK2pRb2RpK2ZUdkt5c293Yjk0OHZQNzY2d0NBMDZkUHkrc0lJUkFURXdNYkd4dTU2Y3ZlM2g3QndjR0lpSWpBN3QyN1lXdHJpNk5IaitMdHQ5OEdVRC9VY2Q2OGVlalhyNS9jTWQyeFkwZms1dVppL3Z6NWlJbUphZEtuOERDZmYvNDVjbkp5REE0UG9MNjVKVFkyRnJObno0YXJxeXRDUWtLd1pzMGFiTnEwQ1ZsWldlamN1VE44ZlgwZitlcnREei84RUhGeGNWaStmRGtBb0h2MzdnWmZCNlBSYUxCMDZWSlVWRlNnUjQ4ZVNFaElRS2RPblZCVVZDUXZjL0hpUmZtRGMrTEVpZkwwcmwyN0lpTWo0N0hVSVVrU0VoTVRzVzdkT3N5Wk13Y0FNR2pRSUVSR1JrS1NKQlFVRkNBM043ZlpLOEJ2M3J5SldiTm1RYUZRUUtWU1lkV3FWZks4c0xBd3JGeTVFak5tek1DT0hUdjBHaUx1N2UyTnFLZ29wS1NrWU0yYU5lalRwdzlDUTBNUkhSMHRMek54NGtUY3ZYc1hPM2JzUUZKU0VseGNYT1QzSXoyNzJ1d1ZWbTQ5UGIxTXpNelBiZCtTaE5lSEdEYWs5V21wcnE3R29FR0RrSldWMWVUSXE2cXFDaUVoSVpneVpRcUdEeDh1VDIrNFNEQXhNUkh4OGZINDhjY2ZzWFhyVnEzbUp5RUU1c3laQTdWYWpjREFRQ3hkdWhTSERoMUNkWFUxeG84Zmo1S1NFblRwMGdWMWRYWFFhRFRRYURRUVF1RHUzYnRRcVZSSVNFalF1MjlFbzlHZ3BxYkc0RTV6ZWpJT0hqeUk3Nzc3RG5GeGNjWXVwVjByTHI2TmlLakYrT2JFOTBjdS8rL3BVY2F1NTBuZ21ZY1JLWlZLQkFRRVlOS2tTWExIYW9QcTZtb01IRGhRUHVQUXhjcktDc25KeVUzNkxTUkp3b29WSzVDZG5ZMWV2WHBoL3Z6NXNMUzBoS1dsSldKalkrSGc0QUJyYTJ0WVdGakF3c0pDN2l2UmFEU0lpNHREY1hHeDNzMUV2MmUwRlQwNVo4K2VoYSt2cjdITG9IYUFaeDVFUkk4Wnp6eUkycEhJeUVpZEYxQXVXTEFBL3Y3K1JxaUlxUFZpZUJEZFo4anRTb2phTytQZklwT0lpSjQ1REE4aUlqSVl3NE9JaUF6RzhDQWlJb014UElpSXlHQU1EeUlpTWxpYkRRKzFpYWthQURSMWh0MGxsSWpvVVFrSUNJMEdRaEoxTFMvOWJHcXo0UUcxcGtKQWxCZmZ2bVBzU29pb25hbXRWYU9zdkJ3UVVtSExTeitiMm14NEtEV29rWUNicDMvUy9heHBJcUlucGV6ZVBSUmMrZ1dReE04dEwvMXNhck5YbU5mV2xwU2FLRHYvejRITVE5My9ZN0NQaVpmSFMraGdaUVVURXhOamwwWkViWkFRQXRVMU5iaFRVb0tFalIvajNyM3lHM1hRL01YWWRUMHBiZmJHaUFEZytsTHYzcVpRckRjM014dnU1ZVdCenM4OUJ6T3pOcHVYUkdSRVFpTlFYbEdCcTlldTQ4clZhNzhKU1lxV0trdTJYYjU4dWNyWXRUMEpiVG84QUVodWJyMXRZWWtRQlJUZWtJUVRJT24vcENOcXp5UVRDUjNxNmtRRkZCSkhYVkNMQkNRQjRMWUVjVU9veFpZcjV1cHpPSCsrcHNVVmlhanQ2TldybDcxS3BVcjM5UFIwTTNZdFJLMVJtKzB3SjNvVUZoWVdQUUM4bzFRcW16NEluSWdZSGtTNktCU0txWklrS1RVYVRZQ3hheUZxalJnZVJEb29GSW8vM1AvLy94aTdGcUxXaU9GQjlBQ1ZTdVVyaE9na2hBQUFGNVZLTmN6WU5SRzFOZ3dQb3FhbU5QNUdDQkZpckVLSVdpdUdCMUVqZmZyMCtUY0FyeldlSmttU3ovM3BSSFFmdzRPb0VVbVNCZ053dlA5MXcyUmJTWklHR2Ewb29sYUk0VUgwTHlZS2hlSlZTWkpzSHBodXBWQW8rZ0V3TTBaUlJLMFJ3NFBvdnI1OSszWUVNRWdJOGVBTjBCUUFCbmw2ZW5ZMlFsbEVyUkxEZytnK2hVSmhMMG1TQ3ZoWGsxV2ovMVZLcGRMUmVOVVJ0UzRNRDZMN05CcU5INENPemN6dUtJUmd2d2ZSZlF3UG92c2tTWHJ2L3Y4UFRnY0FLQlNLR1UrL0txTFdxYTNmVlpmb2QxR3BWSjZTSk9VS0lYeE9uVHIxZDJQWFE5VGE4TXlEaUlnTXh2QWdJaUtETVR5SWlNaGdEQThpSWpJWXc0T29FU0dFc3hEQ1pjS0VDUTcyOXZidzkvZTNGMEs0UFBEdndZc0lpWWlvUFJOQ3FFWEwrR2hhYXZkNDVrRkVSQVpqZUJBUmtjRVlIa1JFWkRDR0IxRUxJaU1qNGV2cmErd3lpRm9WaGdmUlE1dzlleGJIang4M2RobEVyUTdEZzZnWmRYVjErT2lqaitEdjcyL3NVb2hhSFlZSFVUTjI3OTZOamgwN1lzU0lFY1l1aGFqVllYZ1E2WkNmbjQ5dDI3WWhLaXJLMktVUXRVb01ENklIVkZaV1l2SGl4WmcrZlRxNmQrOXU3SEtJV2lXR0I5RURsaTlmRGtkSFJ3UUZCUm03RktKV2l3K0RJbXJrMnJWcjZyRmp4NXBJa2lRL1FWQUlBU0VFRkFvRjNuLy9mYno3N3J0ZEpVbTZhdVJTaVl5SzRVSFVTRTFOamZyS2xTdGFOejc4NFljZnNIbnpacVNscGFGejU4NndzN05qZUZDN1oycnNBb2hhRXpNek0vVHMyVk5yMnVYTGw2RlFLSnBNSjJyUDJPZEJSRVJFOUNoNFMzWWkvZkRNZzRpSURNYndJQ0lpSW5vVURZK2hYYjE2dGUrSUVTTkVaR1RrbTN3TUxWRlRIRzFGMUlna1NiY0FRS1ZTMlVxU2hMLzk3VzlGa2lUZE5IWmRSSzBObTYySWlNaGdEQThpSWpJWXc0T0lpQXpHOENBaUlvTXhQSWlJeUdBTUR5SWlNaGpEZzRpSURNYndJQ0lpZ3pFOGlJaklZQXdQSWlJeUdNT0RpSWdNeHZBZ0lpS0RNVHlJaU1oZ0RBOGlJaklZdzRPSWlBekc4Q0FpSW9NeFBJaDBFRUxVQXJpbVZxdHJqRjBMRVJFOU94UXZ2dmhpUi9BQWk0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TRC8vSCtXdFhFSEV4YmkvQUFBQUFFbEZUa1N1UW1DQyIsCgkiVGhlbWUiIDogIiIsCgkiVHlwZSIgOiAiZmxvdyIsCgkiVmVyc2lvbiIgOiAiMTciCn0K"/>
    </extobj>
  </extobjs>
</s:customData>
</file>

<file path=customXml/itemProps1.xml><?xml version="1.0" encoding="utf-8"?>
<ds:datastoreItem xmlns:ds="http://schemas.openxmlformats.org/officeDocument/2006/customXml" ds:itemID="{205E360D-08FE-434D-A4ED-9B75363B00B8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613</Words>
  <Application>Microsoft Office PowerPoint</Application>
  <PresentationFormat>宽屏</PresentationFormat>
  <Paragraphs>79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微軟正黑體</vt:lpstr>
      <vt:lpstr>等线</vt:lpstr>
      <vt:lpstr>楷体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项目背景</vt:lpstr>
      <vt:lpstr>项目背景</vt:lpstr>
      <vt:lpstr>实验方法</vt:lpstr>
      <vt:lpstr>实验方法---微调Small LM</vt:lpstr>
      <vt:lpstr>实验方法---ICL-模板对比实验</vt:lpstr>
      <vt:lpstr>实验方法---ICL经典方法</vt:lpstr>
      <vt:lpstr>实验结果与分析</vt:lpstr>
      <vt:lpstr>实验结果与分析</vt:lpstr>
      <vt:lpstr>实验结果与分析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学生</cp:lastModifiedBy>
  <cp:revision>125</cp:revision>
  <dcterms:created xsi:type="dcterms:W3CDTF">2014-04-01T11:22:00Z</dcterms:created>
  <dcterms:modified xsi:type="dcterms:W3CDTF">2025-06-04T15:39:43Z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CEC7FB15D3DB403093050E58496336EB_13</vt:lpwstr>
  </property>
  <property fmtid="{D5CDD505-2E9C-101B-9397-08002B2CF9AE}" pid="3" name="KSOProductBuildVer">
    <vt:lpwstr>2052-12.1.0.15712</vt:lpwstr>
  </property>
</Properties>
</file>