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6" y="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F19A71-4B86-491F-B11F-B9183BF9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DC3B57-BAE1-4A15-A9E9-3FFBC99BB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E93C9B-FF7D-424F-A744-6EEEF857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A7B3EB-6AE2-4291-87E1-356703AC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A89B66-92EB-494E-A2BA-507DCA1A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34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AE1C4-8322-4908-957A-2D513839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679133-E027-40FA-8CF0-676F98A4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18BE5C-90DD-4F5D-96AD-03FFAD6B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C0630E-BC15-4F37-825B-7EDE5628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3483C7-F590-4C3E-AC7F-E605A407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3AFFF42-A543-4D71-8221-4BB3988F4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D9AB98-7BBB-4C3F-80B3-70FED74C8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7EF94-1793-46B7-80D6-21C28184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19C1F-D4CF-457F-A071-BE5CA3A6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54A8EE-A326-498F-94A3-63FE1FC8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6144B-5F5B-43F4-90D4-9085275B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40E07E-E8CE-4FDD-B19C-F51E6F5DE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1D6BEF-CED0-4B37-AFBE-B247F8C1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C0F51-10D3-4667-BCF9-EAE0243B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EB7CCC-442A-412D-B709-8CF08566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4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F069E-0FC9-4B61-8750-FBBD3A97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175527-515A-434B-AA4A-43471D14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7FFA76-BE03-4188-A42F-59511B75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833E2C-F6EA-4AA1-8758-92DCA9D8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8102A8-CDCD-489A-AB99-96C503CA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4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C23C4-B459-49DB-BAA6-B7A9E67A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4DFC4-91B9-4B7B-AB19-F443E93E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702DB6-6C45-4782-BBEE-A8176AC30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B80FC2-7A2D-421E-A666-607B0117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8F9780-CBA6-46A2-98B8-010D789A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634694-3190-476F-9F2F-EEC170AA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0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E50EA-FA4A-467A-9797-9759DAB6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B2BAA0-7BBD-4624-857B-43ADDFDC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36B969-EDBF-4011-AF6D-36148857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D51666-17EC-4098-9725-341679F5E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A8ACC9-DDB9-4466-89F3-D3302D36B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B1C58B-2402-474E-8B1B-7CE59802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15064E-D7C9-4FF2-9724-8D7F98EB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DD80F7-805F-4592-9DC4-E90B05CB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62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D18D5-716F-42FA-AA95-FEEB5A2F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B1798B-AC28-47C3-9301-5C3E19F8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58F8C4-EAC9-451A-883F-E7D965F2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65833C-536F-4B6D-81BE-C548948E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4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DD46F5-C1E6-4A02-B9D8-2E33D18B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93F26AE-A1A2-487C-A8E7-E84C3D1F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135A47-3C10-46D7-A48C-5E1151BD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82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9D1B4-25D8-4701-A904-BCA774A4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BD5982-9F28-4B61-9029-06B1559E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69DE36-E69B-4E16-96C6-DBC237E01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358900-31FB-46BF-B142-B18CAE21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3EA5DF-3619-4D74-94CB-5A4126AA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C978B4-CF5D-4319-9815-5220E3A3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72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C5EFA-7CF4-4D6E-B925-D543A361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B19F09B-822D-47EF-9A29-C4A480BE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8DC2C6-6C47-45A4-86CD-58DE2D46C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9B92F9-69EC-43D4-9AB4-E242D2F1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8423E-D769-4165-90A3-2BFDCF32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839DA0-7557-44BC-9C58-E967A0D0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1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ECF4AB7-3314-4B98-81B8-54C784BC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126EF8-AD2D-46E2-8EC6-5B616B86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B4FE72-3F8A-4155-9917-980894C1F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1E3D-D752-4D26-B4EA-37447E32C64C}" type="datetimeFigureOut">
              <a:rPr lang="zh-TW" altLang="en-US" smtClean="0"/>
              <a:t>2018/6/18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A1B9B-9F50-4A81-BC3D-FFB2A86F8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4AE58A-14A1-4588-AEAE-D1013BF31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E3E3-0636-4F7D-A351-DAAB6AA95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3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A7C71DF4-299D-4F72-A190-0FDA0BA68AC4}"/>
              </a:ext>
            </a:extLst>
          </p:cNvPr>
          <p:cNvGrpSpPr/>
          <p:nvPr/>
        </p:nvGrpSpPr>
        <p:grpSpPr>
          <a:xfrm>
            <a:off x="3329266" y="1284304"/>
            <a:ext cx="5969931" cy="5339908"/>
            <a:chOff x="3329266" y="1284304"/>
            <a:chExt cx="5969931" cy="5339908"/>
          </a:xfrm>
        </p:grpSpPr>
        <p:grpSp>
          <p:nvGrpSpPr>
            <p:cNvPr id="154" name="群組 153">
              <a:extLst>
                <a:ext uri="{FF2B5EF4-FFF2-40B4-BE49-F238E27FC236}">
                  <a16:creationId xmlns:a16="http://schemas.microsoft.com/office/drawing/2014/main" id="{2EE66A8B-A87A-4C2D-B014-AE9C22B3B11C}"/>
                </a:ext>
              </a:extLst>
            </p:cNvPr>
            <p:cNvGrpSpPr/>
            <p:nvPr/>
          </p:nvGrpSpPr>
          <p:grpSpPr>
            <a:xfrm>
              <a:off x="3329266" y="1284304"/>
              <a:ext cx="5167866" cy="4735152"/>
              <a:chOff x="3534053" y="1736741"/>
              <a:chExt cx="5167866" cy="4735152"/>
            </a:xfrm>
          </p:grpSpPr>
          <p:grpSp>
            <p:nvGrpSpPr>
              <p:cNvPr id="10" name="群組 9">
                <a:extLst>
                  <a:ext uri="{FF2B5EF4-FFF2-40B4-BE49-F238E27FC236}">
                    <a16:creationId xmlns:a16="http://schemas.microsoft.com/office/drawing/2014/main" id="{3CD2850B-1E53-4E7C-8EE7-B770BE350C74}"/>
                  </a:ext>
                </a:extLst>
              </p:cNvPr>
              <p:cNvGrpSpPr/>
              <p:nvPr/>
            </p:nvGrpSpPr>
            <p:grpSpPr>
              <a:xfrm>
                <a:off x="4248149" y="2364561"/>
                <a:ext cx="2305604" cy="2128878"/>
                <a:chOff x="4248149" y="2364561"/>
                <a:chExt cx="2305604" cy="2128878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A1C590C7-C8E9-425F-9215-BBF42649B193}"/>
                    </a:ext>
                  </a:extLst>
                </p:cNvPr>
                <p:cNvGrpSpPr/>
                <p:nvPr/>
              </p:nvGrpSpPr>
              <p:grpSpPr>
                <a:xfrm>
                  <a:off x="4248150" y="2364561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3" name="群組 2">
                    <a:extLst>
                      <a:ext uri="{FF2B5EF4-FFF2-40B4-BE49-F238E27FC236}">
                        <a16:creationId xmlns:a16="http://schemas.microsoft.com/office/drawing/2014/main" id="{3CE7E278-BC31-41FF-898C-AB2564C69CDB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4" name="橢圓 3">
                      <a:extLst>
                        <a:ext uri="{FF2B5EF4-FFF2-40B4-BE49-F238E27FC236}">
                          <a16:creationId xmlns:a16="http://schemas.microsoft.com/office/drawing/2014/main" id="{075711FA-FB75-490A-A84A-4651732D71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2" name="群組 1">
                      <a:extLst>
                        <a:ext uri="{FF2B5EF4-FFF2-40B4-BE49-F238E27FC236}">
                          <a16:creationId xmlns:a16="http://schemas.microsoft.com/office/drawing/2014/main" id="{CF907F25-3E55-44DD-9D81-B3EBD72593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6" name="直線接點 5">
                        <a:extLst>
                          <a:ext uri="{FF2B5EF4-FFF2-40B4-BE49-F238E27FC236}">
                            <a16:creationId xmlns:a16="http://schemas.microsoft.com/office/drawing/2014/main" id="{5B3E890F-5F16-4302-80FD-9EE0B67D0E7B}"/>
                          </a:ext>
                        </a:extLst>
                      </p:cNvPr>
                      <p:cNvCxnSpPr>
                        <a:cxnSpLocks/>
                        <a:stCxn id="4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" name="直線接點 11">
                        <a:extLst>
                          <a:ext uri="{FF2B5EF4-FFF2-40B4-BE49-F238E27FC236}">
                            <a16:creationId xmlns:a16="http://schemas.microsoft.com/office/drawing/2014/main" id="{B3EEDB4B-35EC-4A41-82BA-41BE370F71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" name="直線接點 7">
                    <a:extLst>
                      <a:ext uri="{FF2B5EF4-FFF2-40B4-BE49-F238E27FC236}">
                        <a16:creationId xmlns:a16="http://schemas.microsoft.com/office/drawing/2014/main" id="{3CCCE9B3-7BA0-43FB-AED8-B45FEBE9A8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線接點 10">
                    <a:extLst>
                      <a:ext uri="{FF2B5EF4-FFF2-40B4-BE49-F238E27FC236}">
                        <a16:creationId xmlns:a16="http://schemas.microsoft.com/office/drawing/2014/main" id="{E50CC283-704F-41BA-8FB4-E1D58FBB56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群組 12">
                  <a:extLst>
                    <a:ext uri="{FF2B5EF4-FFF2-40B4-BE49-F238E27FC236}">
                      <a16:creationId xmlns:a16="http://schemas.microsoft.com/office/drawing/2014/main" id="{E3DC638B-3912-4619-AF46-97EE780700CB}"/>
                    </a:ext>
                  </a:extLst>
                </p:cNvPr>
                <p:cNvGrpSpPr/>
                <p:nvPr/>
              </p:nvGrpSpPr>
              <p:grpSpPr>
                <a:xfrm>
                  <a:off x="5357812" y="2364561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15" name="群組 14">
                    <a:extLst>
                      <a:ext uri="{FF2B5EF4-FFF2-40B4-BE49-F238E27FC236}">
                        <a16:creationId xmlns:a16="http://schemas.microsoft.com/office/drawing/2014/main" id="{2D3A240D-785C-4508-AC09-E4F892EB5DCE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18" name="橢圓 17">
                      <a:extLst>
                        <a:ext uri="{FF2B5EF4-FFF2-40B4-BE49-F238E27FC236}">
                          <a16:creationId xmlns:a16="http://schemas.microsoft.com/office/drawing/2014/main" id="{2E9E01D4-6E28-4D62-ABEA-7F5F5FA2C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9" name="群組 18">
                      <a:extLst>
                        <a:ext uri="{FF2B5EF4-FFF2-40B4-BE49-F238E27FC236}">
                          <a16:creationId xmlns:a16="http://schemas.microsoft.com/office/drawing/2014/main" id="{90B71475-49D0-41D9-B63A-64F1054C47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20" name="直線接點 19">
                        <a:extLst>
                          <a:ext uri="{FF2B5EF4-FFF2-40B4-BE49-F238E27FC236}">
                            <a16:creationId xmlns:a16="http://schemas.microsoft.com/office/drawing/2014/main" id="{8F4BEF6A-4304-45D6-BB99-5EF322CEEDEA}"/>
                          </a:ext>
                        </a:extLst>
                      </p:cNvPr>
                      <p:cNvCxnSpPr>
                        <a:cxnSpLocks/>
                        <a:stCxn id="18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直線接點 20">
                        <a:extLst>
                          <a:ext uri="{FF2B5EF4-FFF2-40B4-BE49-F238E27FC236}">
                            <a16:creationId xmlns:a16="http://schemas.microsoft.com/office/drawing/2014/main" id="{CAB1C174-44C8-4913-B363-2F8DBE9654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" name="直線接點 15">
                    <a:extLst>
                      <a:ext uri="{FF2B5EF4-FFF2-40B4-BE49-F238E27FC236}">
                        <a16:creationId xmlns:a16="http://schemas.microsoft.com/office/drawing/2014/main" id="{A8C0857A-25FE-44F5-9691-2D5E95953B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接點 16">
                    <a:extLst>
                      <a:ext uri="{FF2B5EF4-FFF2-40B4-BE49-F238E27FC236}">
                        <a16:creationId xmlns:a16="http://schemas.microsoft.com/office/drawing/2014/main" id="{F1BC6765-9AC7-4F62-B7B2-D31B0A01F0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8CB57A44-0D31-46CB-AE70-ADF9AD101C9C}"/>
                    </a:ext>
                  </a:extLst>
                </p:cNvPr>
                <p:cNvGrpSpPr/>
                <p:nvPr/>
              </p:nvGrpSpPr>
              <p:grpSpPr>
                <a:xfrm>
                  <a:off x="4248149" y="3347253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61B3C282-AC53-4CA7-A408-BA07F6B88FA6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26" name="橢圓 25">
                      <a:extLst>
                        <a:ext uri="{FF2B5EF4-FFF2-40B4-BE49-F238E27FC236}">
                          <a16:creationId xmlns:a16="http://schemas.microsoft.com/office/drawing/2014/main" id="{EFDC1832-AA1C-4EB5-8CF9-0A8D0058E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27" name="群組 26">
                      <a:extLst>
                        <a:ext uri="{FF2B5EF4-FFF2-40B4-BE49-F238E27FC236}">
                          <a16:creationId xmlns:a16="http://schemas.microsoft.com/office/drawing/2014/main" id="{87C72FC7-4006-4CC6-945C-19EFA0C50F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28" name="直線接點 27">
                        <a:extLst>
                          <a:ext uri="{FF2B5EF4-FFF2-40B4-BE49-F238E27FC236}">
                            <a16:creationId xmlns:a16="http://schemas.microsoft.com/office/drawing/2014/main" id="{D5F1576F-ACC2-4C90-B329-A511C0624FD8}"/>
                          </a:ext>
                        </a:extLst>
                      </p:cNvPr>
                      <p:cNvCxnSpPr>
                        <a:cxnSpLocks/>
                        <a:stCxn id="26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直線接點 28">
                        <a:extLst>
                          <a:ext uri="{FF2B5EF4-FFF2-40B4-BE49-F238E27FC236}">
                            <a16:creationId xmlns:a16="http://schemas.microsoft.com/office/drawing/2014/main" id="{1C69200D-FBAD-48EB-9FFA-3B200BB8F1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DFF8626C-6CE7-41BF-A9C2-28DBEE3885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接點 24">
                    <a:extLst>
                      <a:ext uri="{FF2B5EF4-FFF2-40B4-BE49-F238E27FC236}">
                        <a16:creationId xmlns:a16="http://schemas.microsoft.com/office/drawing/2014/main" id="{15BE27B8-31E8-485F-B4B9-863C1EB178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群組 29">
                  <a:extLst>
                    <a:ext uri="{FF2B5EF4-FFF2-40B4-BE49-F238E27FC236}">
                      <a16:creationId xmlns:a16="http://schemas.microsoft.com/office/drawing/2014/main" id="{4F06A829-34FB-492D-85D7-CD50A5722A4E}"/>
                    </a:ext>
                  </a:extLst>
                </p:cNvPr>
                <p:cNvGrpSpPr/>
                <p:nvPr/>
              </p:nvGrpSpPr>
              <p:grpSpPr>
                <a:xfrm>
                  <a:off x="5362573" y="3347253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31" name="群組 30">
                    <a:extLst>
                      <a:ext uri="{FF2B5EF4-FFF2-40B4-BE49-F238E27FC236}">
                        <a16:creationId xmlns:a16="http://schemas.microsoft.com/office/drawing/2014/main" id="{4C4CDD76-7DD8-4BEF-9084-D48318F08DE3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34" name="橢圓 33">
                      <a:extLst>
                        <a:ext uri="{FF2B5EF4-FFF2-40B4-BE49-F238E27FC236}">
                          <a16:creationId xmlns:a16="http://schemas.microsoft.com/office/drawing/2014/main" id="{4EE4801A-3988-40AA-810E-8FCCF0DDA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35" name="群組 34">
                      <a:extLst>
                        <a:ext uri="{FF2B5EF4-FFF2-40B4-BE49-F238E27FC236}">
                          <a16:creationId xmlns:a16="http://schemas.microsoft.com/office/drawing/2014/main" id="{DAB90954-C360-4A34-8843-7A4A72EBAD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36" name="直線接點 35">
                        <a:extLst>
                          <a:ext uri="{FF2B5EF4-FFF2-40B4-BE49-F238E27FC236}">
                            <a16:creationId xmlns:a16="http://schemas.microsoft.com/office/drawing/2014/main" id="{5C7A71E7-B599-478A-AA4C-037124651B6C}"/>
                          </a:ext>
                        </a:extLst>
                      </p:cNvPr>
                      <p:cNvCxnSpPr>
                        <a:cxnSpLocks/>
                        <a:stCxn id="34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直線接點 36">
                        <a:extLst>
                          <a:ext uri="{FF2B5EF4-FFF2-40B4-BE49-F238E27FC236}">
                            <a16:creationId xmlns:a16="http://schemas.microsoft.com/office/drawing/2014/main" id="{B7498364-0EFF-4359-B8C3-30979FAA60B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32" name="直線接點 31">
                    <a:extLst>
                      <a:ext uri="{FF2B5EF4-FFF2-40B4-BE49-F238E27FC236}">
                        <a16:creationId xmlns:a16="http://schemas.microsoft.com/office/drawing/2014/main" id="{3E80550A-4ADD-4C1E-AE76-BFC242DC77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F9B72989-7FFC-47B6-86CD-07C345C309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F577D8-E167-4989-9D28-B2C08984D12D}"/>
                  </a:ext>
                </a:extLst>
              </p:cNvPr>
              <p:cNvGrpSpPr/>
              <p:nvPr/>
            </p:nvGrpSpPr>
            <p:grpSpPr>
              <a:xfrm>
                <a:off x="6391552" y="2364561"/>
                <a:ext cx="2305604" cy="2128878"/>
                <a:chOff x="4248149" y="2364561"/>
                <a:chExt cx="2305604" cy="2128878"/>
              </a:xfrm>
            </p:grpSpPr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68AA2B9C-FE85-4B58-AA32-33E36C898B76}"/>
                    </a:ext>
                  </a:extLst>
                </p:cNvPr>
                <p:cNvGrpSpPr/>
                <p:nvPr/>
              </p:nvGrpSpPr>
              <p:grpSpPr>
                <a:xfrm>
                  <a:off x="4248150" y="2364561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72" name="群組 71">
                    <a:extLst>
                      <a:ext uri="{FF2B5EF4-FFF2-40B4-BE49-F238E27FC236}">
                        <a16:creationId xmlns:a16="http://schemas.microsoft.com/office/drawing/2014/main" id="{756D47AC-2BFA-48ED-98E9-DBC807D393A2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75" name="橢圓 74">
                      <a:extLst>
                        <a:ext uri="{FF2B5EF4-FFF2-40B4-BE49-F238E27FC236}">
                          <a16:creationId xmlns:a16="http://schemas.microsoft.com/office/drawing/2014/main" id="{98C4FDEB-E763-4A32-985D-1E48B1515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76" name="群組 75">
                      <a:extLst>
                        <a:ext uri="{FF2B5EF4-FFF2-40B4-BE49-F238E27FC236}">
                          <a16:creationId xmlns:a16="http://schemas.microsoft.com/office/drawing/2014/main" id="{8AA8C7EA-AD1D-49CE-8951-F637CCADDF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77" name="直線接點 76">
                        <a:extLst>
                          <a:ext uri="{FF2B5EF4-FFF2-40B4-BE49-F238E27FC236}">
                            <a16:creationId xmlns:a16="http://schemas.microsoft.com/office/drawing/2014/main" id="{4FFDF9F0-8149-4EDC-A7BB-EDE2BFDB1394}"/>
                          </a:ext>
                        </a:extLst>
                      </p:cNvPr>
                      <p:cNvCxnSpPr>
                        <a:cxnSpLocks/>
                        <a:stCxn id="75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直線接點 77">
                        <a:extLst>
                          <a:ext uri="{FF2B5EF4-FFF2-40B4-BE49-F238E27FC236}">
                            <a16:creationId xmlns:a16="http://schemas.microsoft.com/office/drawing/2014/main" id="{FB16AF8F-8AB5-457E-8213-478D40ED82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73" name="直線接點 72">
                    <a:extLst>
                      <a:ext uri="{FF2B5EF4-FFF2-40B4-BE49-F238E27FC236}">
                        <a16:creationId xmlns:a16="http://schemas.microsoft.com/office/drawing/2014/main" id="{DC0E8E9D-E473-45BC-BC74-69B16D8698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直線接點 73">
                    <a:extLst>
                      <a:ext uri="{FF2B5EF4-FFF2-40B4-BE49-F238E27FC236}">
                        <a16:creationId xmlns:a16="http://schemas.microsoft.com/office/drawing/2014/main" id="{2F96C62D-BD34-436B-ADFC-8B1893E5E6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群組 47">
                  <a:extLst>
                    <a:ext uri="{FF2B5EF4-FFF2-40B4-BE49-F238E27FC236}">
                      <a16:creationId xmlns:a16="http://schemas.microsoft.com/office/drawing/2014/main" id="{E79517FC-2C69-4972-9D07-76F07B375CDA}"/>
                    </a:ext>
                  </a:extLst>
                </p:cNvPr>
                <p:cNvGrpSpPr/>
                <p:nvPr/>
              </p:nvGrpSpPr>
              <p:grpSpPr>
                <a:xfrm>
                  <a:off x="5357812" y="2364561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65" name="群組 64">
                    <a:extLst>
                      <a:ext uri="{FF2B5EF4-FFF2-40B4-BE49-F238E27FC236}">
                        <a16:creationId xmlns:a16="http://schemas.microsoft.com/office/drawing/2014/main" id="{10483E24-8B33-45EE-BFA6-628EDD53BB23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68" name="橢圓 67">
                      <a:extLst>
                        <a:ext uri="{FF2B5EF4-FFF2-40B4-BE49-F238E27FC236}">
                          <a16:creationId xmlns:a16="http://schemas.microsoft.com/office/drawing/2014/main" id="{8E46DEE0-CE93-47BF-BBE8-0B27C926B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69" name="群組 68">
                      <a:extLst>
                        <a:ext uri="{FF2B5EF4-FFF2-40B4-BE49-F238E27FC236}">
                          <a16:creationId xmlns:a16="http://schemas.microsoft.com/office/drawing/2014/main" id="{49B4CFB2-42DB-4184-BBE3-67006FF742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70" name="直線接點 69">
                        <a:extLst>
                          <a:ext uri="{FF2B5EF4-FFF2-40B4-BE49-F238E27FC236}">
                            <a16:creationId xmlns:a16="http://schemas.microsoft.com/office/drawing/2014/main" id="{FD4F3058-F02F-4390-9E8B-A23FE221135D}"/>
                          </a:ext>
                        </a:extLst>
                      </p:cNvPr>
                      <p:cNvCxnSpPr>
                        <a:cxnSpLocks/>
                        <a:stCxn id="68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直線接點 70">
                        <a:extLst>
                          <a:ext uri="{FF2B5EF4-FFF2-40B4-BE49-F238E27FC236}">
                            <a16:creationId xmlns:a16="http://schemas.microsoft.com/office/drawing/2014/main" id="{E754D73A-771F-4B99-B649-F4EBA23DFA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66" name="直線接點 65">
                    <a:extLst>
                      <a:ext uri="{FF2B5EF4-FFF2-40B4-BE49-F238E27FC236}">
                        <a16:creationId xmlns:a16="http://schemas.microsoft.com/office/drawing/2014/main" id="{E4604505-E9CF-4DCA-8A63-1F0B84591B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>
                    <a:extLst>
                      <a:ext uri="{FF2B5EF4-FFF2-40B4-BE49-F238E27FC236}">
                        <a16:creationId xmlns:a16="http://schemas.microsoft.com/office/drawing/2014/main" id="{C9D96BB5-119E-4BDE-B859-9D2DDEE7DB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群組 48">
                  <a:extLst>
                    <a:ext uri="{FF2B5EF4-FFF2-40B4-BE49-F238E27FC236}">
                      <a16:creationId xmlns:a16="http://schemas.microsoft.com/office/drawing/2014/main" id="{D392B403-AA39-48EA-8C06-775AA66E846E}"/>
                    </a:ext>
                  </a:extLst>
                </p:cNvPr>
                <p:cNvGrpSpPr/>
                <p:nvPr/>
              </p:nvGrpSpPr>
              <p:grpSpPr>
                <a:xfrm>
                  <a:off x="4248149" y="3347253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58" name="群組 57">
                    <a:extLst>
                      <a:ext uri="{FF2B5EF4-FFF2-40B4-BE49-F238E27FC236}">
                        <a16:creationId xmlns:a16="http://schemas.microsoft.com/office/drawing/2014/main" id="{82408478-80EC-4830-A091-B6D99BDF64CD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61" name="橢圓 60">
                      <a:extLst>
                        <a:ext uri="{FF2B5EF4-FFF2-40B4-BE49-F238E27FC236}">
                          <a16:creationId xmlns:a16="http://schemas.microsoft.com/office/drawing/2014/main" id="{3B04052D-1065-4A01-B3AF-B1A2200016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62" name="群組 61">
                      <a:extLst>
                        <a:ext uri="{FF2B5EF4-FFF2-40B4-BE49-F238E27FC236}">
                          <a16:creationId xmlns:a16="http://schemas.microsoft.com/office/drawing/2014/main" id="{02B6FB02-001B-427B-B88A-3B21490441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63" name="直線接點 62">
                        <a:extLst>
                          <a:ext uri="{FF2B5EF4-FFF2-40B4-BE49-F238E27FC236}">
                            <a16:creationId xmlns:a16="http://schemas.microsoft.com/office/drawing/2014/main" id="{14F2D9DB-F323-429A-80D4-4DB6CB54AE14}"/>
                          </a:ext>
                        </a:extLst>
                      </p:cNvPr>
                      <p:cNvCxnSpPr>
                        <a:cxnSpLocks/>
                        <a:stCxn id="61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直線接點 63">
                        <a:extLst>
                          <a:ext uri="{FF2B5EF4-FFF2-40B4-BE49-F238E27FC236}">
                            <a16:creationId xmlns:a16="http://schemas.microsoft.com/office/drawing/2014/main" id="{5FC061CB-9564-402B-A2D0-1DCA1366AC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9" name="直線接點 58">
                    <a:extLst>
                      <a:ext uri="{FF2B5EF4-FFF2-40B4-BE49-F238E27FC236}">
                        <a16:creationId xmlns:a16="http://schemas.microsoft.com/office/drawing/2014/main" id="{C0AF5BB8-FB6E-4FAA-B267-0757C5E881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線接點 59">
                    <a:extLst>
                      <a:ext uri="{FF2B5EF4-FFF2-40B4-BE49-F238E27FC236}">
                        <a16:creationId xmlns:a16="http://schemas.microsoft.com/office/drawing/2014/main" id="{7DA3758A-DEAA-4386-9FEE-A64A6166F0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群組 49">
                  <a:extLst>
                    <a:ext uri="{FF2B5EF4-FFF2-40B4-BE49-F238E27FC236}">
                      <a16:creationId xmlns:a16="http://schemas.microsoft.com/office/drawing/2014/main" id="{E3085BF3-A7B2-472B-A65C-3C6E50863B83}"/>
                    </a:ext>
                  </a:extLst>
                </p:cNvPr>
                <p:cNvGrpSpPr/>
                <p:nvPr/>
              </p:nvGrpSpPr>
              <p:grpSpPr>
                <a:xfrm>
                  <a:off x="5362573" y="3347253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51" name="群組 50">
                    <a:extLst>
                      <a:ext uri="{FF2B5EF4-FFF2-40B4-BE49-F238E27FC236}">
                        <a16:creationId xmlns:a16="http://schemas.microsoft.com/office/drawing/2014/main" id="{1F01EDF3-B64E-49EB-9935-0D1992EBE049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54" name="橢圓 53">
                      <a:extLst>
                        <a:ext uri="{FF2B5EF4-FFF2-40B4-BE49-F238E27FC236}">
                          <a16:creationId xmlns:a16="http://schemas.microsoft.com/office/drawing/2014/main" id="{F7EAD970-A58D-4579-8F42-26E7622DA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55" name="群組 54">
                      <a:extLst>
                        <a:ext uri="{FF2B5EF4-FFF2-40B4-BE49-F238E27FC236}">
                          <a16:creationId xmlns:a16="http://schemas.microsoft.com/office/drawing/2014/main" id="{C86914CE-24E8-4E28-87C3-E9ACCC643D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56" name="直線接點 55">
                        <a:extLst>
                          <a:ext uri="{FF2B5EF4-FFF2-40B4-BE49-F238E27FC236}">
                            <a16:creationId xmlns:a16="http://schemas.microsoft.com/office/drawing/2014/main" id="{F43AB57A-420D-493D-92A4-FC2A9C6DCF6D}"/>
                          </a:ext>
                        </a:extLst>
                      </p:cNvPr>
                      <p:cNvCxnSpPr>
                        <a:cxnSpLocks/>
                        <a:stCxn id="54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直線接點 56">
                        <a:extLst>
                          <a:ext uri="{FF2B5EF4-FFF2-40B4-BE49-F238E27FC236}">
                            <a16:creationId xmlns:a16="http://schemas.microsoft.com/office/drawing/2014/main" id="{9840E51E-9866-46F5-BE46-722DFF51FF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52" name="直線接點 51">
                    <a:extLst>
                      <a:ext uri="{FF2B5EF4-FFF2-40B4-BE49-F238E27FC236}">
                        <a16:creationId xmlns:a16="http://schemas.microsoft.com/office/drawing/2014/main" id="{FE328E38-F877-4BE9-BE23-AE254271B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線接點 52">
                    <a:extLst>
                      <a:ext uri="{FF2B5EF4-FFF2-40B4-BE49-F238E27FC236}">
                        <a16:creationId xmlns:a16="http://schemas.microsoft.com/office/drawing/2014/main" id="{3CD35300-BC3E-4E07-8883-B9E3D978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4520E94C-D4F0-4FEE-827D-0EF7787E6DBC}"/>
                  </a:ext>
                </a:extLst>
              </p:cNvPr>
              <p:cNvGrpSpPr/>
              <p:nvPr/>
            </p:nvGrpSpPr>
            <p:grpSpPr>
              <a:xfrm>
                <a:off x="4252912" y="4343015"/>
                <a:ext cx="2305604" cy="2128878"/>
                <a:chOff x="4248149" y="2364561"/>
                <a:chExt cx="2305604" cy="2128878"/>
              </a:xfrm>
            </p:grpSpPr>
            <p:grpSp>
              <p:nvGrpSpPr>
                <p:cNvPr id="80" name="群組 79">
                  <a:extLst>
                    <a:ext uri="{FF2B5EF4-FFF2-40B4-BE49-F238E27FC236}">
                      <a16:creationId xmlns:a16="http://schemas.microsoft.com/office/drawing/2014/main" id="{B786D326-203C-4201-9FF7-70C57D260FE4}"/>
                    </a:ext>
                  </a:extLst>
                </p:cNvPr>
                <p:cNvGrpSpPr/>
                <p:nvPr/>
              </p:nvGrpSpPr>
              <p:grpSpPr>
                <a:xfrm>
                  <a:off x="4248150" y="2364561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105" name="群組 104">
                    <a:extLst>
                      <a:ext uri="{FF2B5EF4-FFF2-40B4-BE49-F238E27FC236}">
                        <a16:creationId xmlns:a16="http://schemas.microsoft.com/office/drawing/2014/main" id="{A543DD23-B19D-4178-BB13-ECD02B230718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108" name="橢圓 107">
                      <a:extLst>
                        <a:ext uri="{FF2B5EF4-FFF2-40B4-BE49-F238E27FC236}">
                          <a16:creationId xmlns:a16="http://schemas.microsoft.com/office/drawing/2014/main" id="{D8048556-A4C7-4497-B468-4DA2DEDA3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09" name="群組 108">
                      <a:extLst>
                        <a:ext uri="{FF2B5EF4-FFF2-40B4-BE49-F238E27FC236}">
                          <a16:creationId xmlns:a16="http://schemas.microsoft.com/office/drawing/2014/main" id="{F94EFBAA-E007-4F9A-BBFA-0AE0DF7E2C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110" name="直線接點 109">
                        <a:extLst>
                          <a:ext uri="{FF2B5EF4-FFF2-40B4-BE49-F238E27FC236}">
                            <a16:creationId xmlns:a16="http://schemas.microsoft.com/office/drawing/2014/main" id="{2B194A70-D4CA-4BF8-93BF-4491C8A650A5}"/>
                          </a:ext>
                        </a:extLst>
                      </p:cNvPr>
                      <p:cNvCxnSpPr>
                        <a:cxnSpLocks/>
                        <a:stCxn id="108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1" name="直線接點 110">
                        <a:extLst>
                          <a:ext uri="{FF2B5EF4-FFF2-40B4-BE49-F238E27FC236}">
                            <a16:creationId xmlns:a16="http://schemas.microsoft.com/office/drawing/2014/main" id="{32F053BE-7A80-41DD-86A5-83895086E4F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06" name="直線接點 105">
                    <a:extLst>
                      <a:ext uri="{FF2B5EF4-FFF2-40B4-BE49-F238E27FC236}">
                        <a16:creationId xmlns:a16="http://schemas.microsoft.com/office/drawing/2014/main" id="{01080E4F-EEC7-4973-9BE6-BA2CBCDE46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線接點 106">
                    <a:extLst>
                      <a:ext uri="{FF2B5EF4-FFF2-40B4-BE49-F238E27FC236}">
                        <a16:creationId xmlns:a16="http://schemas.microsoft.com/office/drawing/2014/main" id="{82B989DC-7D44-4ABD-9B74-9A42DF65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群組 80">
                  <a:extLst>
                    <a:ext uri="{FF2B5EF4-FFF2-40B4-BE49-F238E27FC236}">
                      <a16:creationId xmlns:a16="http://schemas.microsoft.com/office/drawing/2014/main" id="{9D2E2F5E-38FF-41EC-A8C2-C62F2BBE0905}"/>
                    </a:ext>
                  </a:extLst>
                </p:cNvPr>
                <p:cNvGrpSpPr/>
                <p:nvPr/>
              </p:nvGrpSpPr>
              <p:grpSpPr>
                <a:xfrm>
                  <a:off x="5357812" y="2364561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9E87DB71-A342-455E-AC72-BA1C753F3D27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101" name="橢圓 100">
                      <a:extLst>
                        <a:ext uri="{FF2B5EF4-FFF2-40B4-BE49-F238E27FC236}">
                          <a16:creationId xmlns:a16="http://schemas.microsoft.com/office/drawing/2014/main" id="{34DD4DB6-1A9F-4FA9-A77F-4B79433F65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02" name="群組 101">
                      <a:extLst>
                        <a:ext uri="{FF2B5EF4-FFF2-40B4-BE49-F238E27FC236}">
                          <a16:creationId xmlns:a16="http://schemas.microsoft.com/office/drawing/2014/main" id="{D46A5768-0861-4F3B-A144-EB9BF0775E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103" name="直線接點 102">
                        <a:extLst>
                          <a:ext uri="{FF2B5EF4-FFF2-40B4-BE49-F238E27FC236}">
                            <a16:creationId xmlns:a16="http://schemas.microsoft.com/office/drawing/2014/main" id="{82EF7666-48A4-4C42-9E90-BC0531A61A62}"/>
                          </a:ext>
                        </a:extLst>
                      </p:cNvPr>
                      <p:cNvCxnSpPr>
                        <a:cxnSpLocks/>
                        <a:stCxn id="101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直線接點 103">
                        <a:extLst>
                          <a:ext uri="{FF2B5EF4-FFF2-40B4-BE49-F238E27FC236}">
                            <a16:creationId xmlns:a16="http://schemas.microsoft.com/office/drawing/2014/main" id="{0154D7CD-798B-4D87-B864-375B386B51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9" name="直線接點 98">
                    <a:extLst>
                      <a:ext uri="{FF2B5EF4-FFF2-40B4-BE49-F238E27FC236}">
                        <a16:creationId xmlns:a16="http://schemas.microsoft.com/office/drawing/2014/main" id="{FFF488CB-2081-462B-84F1-5748642363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線接點 99">
                    <a:extLst>
                      <a:ext uri="{FF2B5EF4-FFF2-40B4-BE49-F238E27FC236}">
                        <a16:creationId xmlns:a16="http://schemas.microsoft.com/office/drawing/2014/main" id="{C28891FB-DCB2-4870-9B36-FFBFDD39FD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群組 81">
                  <a:extLst>
                    <a:ext uri="{FF2B5EF4-FFF2-40B4-BE49-F238E27FC236}">
                      <a16:creationId xmlns:a16="http://schemas.microsoft.com/office/drawing/2014/main" id="{A001F1EB-8024-416C-ADAB-9DFEF434163E}"/>
                    </a:ext>
                  </a:extLst>
                </p:cNvPr>
                <p:cNvGrpSpPr/>
                <p:nvPr/>
              </p:nvGrpSpPr>
              <p:grpSpPr>
                <a:xfrm>
                  <a:off x="4248149" y="3347253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91" name="群組 90">
                    <a:extLst>
                      <a:ext uri="{FF2B5EF4-FFF2-40B4-BE49-F238E27FC236}">
                        <a16:creationId xmlns:a16="http://schemas.microsoft.com/office/drawing/2014/main" id="{3B3A93E5-2E15-47B6-B244-AE3E42F2E90C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94" name="橢圓 93">
                      <a:extLst>
                        <a:ext uri="{FF2B5EF4-FFF2-40B4-BE49-F238E27FC236}">
                          <a16:creationId xmlns:a16="http://schemas.microsoft.com/office/drawing/2014/main" id="{8A88A9FE-F941-4530-B93E-9D64604752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95" name="群組 94">
                      <a:extLst>
                        <a:ext uri="{FF2B5EF4-FFF2-40B4-BE49-F238E27FC236}">
                          <a16:creationId xmlns:a16="http://schemas.microsoft.com/office/drawing/2014/main" id="{7B0CB1EF-150E-4042-9E82-0C3C2D8D6C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96" name="直線接點 95">
                        <a:extLst>
                          <a:ext uri="{FF2B5EF4-FFF2-40B4-BE49-F238E27FC236}">
                            <a16:creationId xmlns:a16="http://schemas.microsoft.com/office/drawing/2014/main" id="{177EBCC7-641C-48C3-92F2-6ADA814DA68E}"/>
                          </a:ext>
                        </a:extLst>
                      </p:cNvPr>
                      <p:cNvCxnSpPr>
                        <a:cxnSpLocks/>
                        <a:stCxn id="94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直線接點 96">
                        <a:extLst>
                          <a:ext uri="{FF2B5EF4-FFF2-40B4-BE49-F238E27FC236}">
                            <a16:creationId xmlns:a16="http://schemas.microsoft.com/office/drawing/2014/main" id="{7317E978-2DF3-420D-B785-2445CCF806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92" name="直線接點 91">
                    <a:extLst>
                      <a:ext uri="{FF2B5EF4-FFF2-40B4-BE49-F238E27FC236}">
                        <a16:creationId xmlns:a16="http://schemas.microsoft.com/office/drawing/2014/main" id="{C5ED7FE0-3878-4FC0-8DEA-CCFBA70535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線接點 92">
                    <a:extLst>
                      <a:ext uri="{FF2B5EF4-FFF2-40B4-BE49-F238E27FC236}">
                        <a16:creationId xmlns:a16="http://schemas.microsoft.com/office/drawing/2014/main" id="{526A2523-CFCB-4605-89FB-1BA609DAD2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CA4407B7-EFDD-4151-B659-FD9BFB7E1BF4}"/>
                    </a:ext>
                  </a:extLst>
                </p:cNvPr>
                <p:cNvGrpSpPr/>
                <p:nvPr/>
              </p:nvGrpSpPr>
              <p:grpSpPr>
                <a:xfrm>
                  <a:off x="5362573" y="3347253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84" name="群組 83">
                    <a:extLst>
                      <a:ext uri="{FF2B5EF4-FFF2-40B4-BE49-F238E27FC236}">
                        <a16:creationId xmlns:a16="http://schemas.microsoft.com/office/drawing/2014/main" id="{786C1ACE-DD3A-4AA8-924D-ED121EC3B280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87" name="橢圓 86">
                      <a:extLst>
                        <a:ext uri="{FF2B5EF4-FFF2-40B4-BE49-F238E27FC236}">
                          <a16:creationId xmlns:a16="http://schemas.microsoft.com/office/drawing/2014/main" id="{F0F4EDFA-F374-4079-9822-AFBF8AE15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88" name="群組 87">
                      <a:extLst>
                        <a:ext uri="{FF2B5EF4-FFF2-40B4-BE49-F238E27FC236}">
                          <a16:creationId xmlns:a16="http://schemas.microsoft.com/office/drawing/2014/main" id="{9B448B3A-2F57-4FDC-886E-B567C1DA06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89" name="直線接點 88">
                        <a:extLst>
                          <a:ext uri="{FF2B5EF4-FFF2-40B4-BE49-F238E27FC236}">
                            <a16:creationId xmlns:a16="http://schemas.microsoft.com/office/drawing/2014/main" id="{D2F4138E-85AD-4251-B6E6-A076C1F1D37A}"/>
                          </a:ext>
                        </a:extLst>
                      </p:cNvPr>
                      <p:cNvCxnSpPr>
                        <a:cxnSpLocks/>
                        <a:stCxn id="87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" name="直線接點 89">
                        <a:extLst>
                          <a:ext uri="{FF2B5EF4-FFF2-40B4-BE49-F238E27FC236}">
                            <a16:creationId xmlns:a16="http://schemas.microsoft.com/office/drawing/2014/main" id="{CBA26D59-B33D-4441-81D8-A2C999847E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5" name="直線接點 84">
                    <a:extLst>
                      <a:ext uri="{FF2B5EF4-FFF2-40B4-BE49-F238E27FC236}">
                        <a16:creationId xmlns:a16="http://schemas.microsoft.com/office/drawing/2014/main" id="{F8BE709E-8A21-4946-A208-37059F7C9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直線接點 85">
                    <a:extLst>
                      <a:ext uri="{FF2B5EF4-FFF2-40B4-BE49-F238E27FC236}">
                        <a16:creationId xmlns:a16="http://schemas.microsoft.com/office/drawing/2014/main" id="{F8FFB315-D276-4322-95DC-8A098ED4B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5B80534F-4244-40E0-8E73-F886BE06F2A0}"/>
                  </a:ext>
                </a:extLst>
              </p:cNvPr>
              <p:cNvGrpSpPr/>
              <p:nvPr/>
            </p:nvGrpSpPr>
            <p:grpSpPr>
              <a:xfrm>
                <a:off x="6396315" y="4339493"/>
                <a:ext cx="2305604" cy="2128878"/>
                <a:chOff x="4248149" y="2364561"/>
                <a:chExt cx="2305604" cy="2128878"/>
              </a:xfrm>
            </p:grpSpPr>
            <p:grpSp>
              <p:nvGrpSpPr>
                <p:cNvPr id="113" name="群組 112">
                  <a:extLst>
                    <a:ext uri="{FF2B5EF4-FFF2-40B4-BE49-F238E27FC236}">
                      <a16:creationId xmlns:a16="http://schemas.microsoft.com/office/drawing/2014/main" id="{2413F38E-CF5C-4C86-AB2B-56D880ADDD8F}"/>
                    </a:ext>
                  </a:extLst>
                </p:cNvPr>
                <p:cNvGrpSpPr/>
                <p:nvPr/>
              </p:nvGrpSpPr>
              <p:grpSpPr>
                <a:xfrm>
                  <a:off x="4248150" y="2364561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138" name="群組 137">
                    <a:extLst>
                      <a:ext uri="{FF2B5EF4-FFF2-40B4-BE49-F238E27FC236}">
                        <a16:creationId xmlns:a16="http://schemas.microsoft.com/office/drawing/2014/main" id="{50DB7FED-9C0F-4C6D-A5D5-0C67E1BA0C78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141" name="橢圓 140">
                      <a:extLst>
                        <a:ext uri="{FF2B5EF4-FFF2-40B4-BE49-F238E27FC236}">
                          <a16:creationId xmlns:a16="http://schemas.microsoft.com/office/drawing/2014/main" id="{6D105FE9-2FFE-4BDB-90FD-E8257840F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42" name="群組 141">
                      <a:extLst>
                        <a:ext uri="{FF2B5EF4-FFF2-40B4-BE49-F238E27FC236}">
                          <a16:creationId xmlns:a16="http://schemas.microsoft.com/office/drawing/2014/main" id="{31D83918-5185-4158-9395-F2A06053B0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143" name="直線接點 142">
                        <a:extLst>
                          <a:ext uri="{FF2B5EF4-FFF2-40B4-BE49-F238E27FC236}">
                            <a16:creationId xmlns:a16="http://schemas.microsoft.com/office/drawing/2014/main" id="{04667CE8-7739-487E-AF03-299E0AD795C0}"/>
                          </a:ext>
                        </a:extLst>
                      </p:cNvPr>
                      <p:cNvCxnSpPr>
                        <a:cxnSpLocks/>
                        <a:stCxn id="141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直線接點 143">
                        <a:extLst>
                          <a:ext uri="{FF2B5EF4-FFF2-40B4-BE49-F238E27FC236}">
                            <a16:creationId xmlns:a16="http://schemas.microsoft.com/office/drawing/2014/main" id="{4B94DCE8-A1FE-473B-B877-B2519FFFC1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9" name="直線接點 138">
                    <a:extLst>
                      <a:ext uri="{FF2B5EF4-FFF2-40B4-BE49-F238E27FC236}">
                        <a16:creationId xmlns:a16="http://schemas.microsoft.com/office/drawing/2014/main" id="{1F828649-204B-49F6-915E-D23FC58687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直線接點 139">
                    <a:extLst>
                      <a:ext uri="{FF2B5EF4-FFF2-40B4-BE49-F238E27FC236}">
                        <a16:creationId xmlns:a16="http://schemas.microsoft.com/office/drawing/2014/main" id="{AD3953FE-C0D3-427F-A0E1-DBE3719B74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" name="群組 113">
                  <a:extLst>
                    <a:ext uri="{FF2B5EF4-FFF2-40B4-BE49-F238E27FC236}">
                      <a16:creationId xmlns:a16="http://schemas.microsoft.com/office/drawing/2014/main" id="{3752D064-5505-48D6-8B6D-C7F8952C0BB9}"/>
                    </a:ext>
                  </a:extLst>
                </p:cNvPr>
                <p:cNvGrpSpPr/>
                <p:nvPr/>
              </p:nvGrpSpPr>
              <p:grpSpPr>
                <a:xfrm>
                  <a:off x="5357812" y="2364561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131" name="群組 130">
                    <a:extLst>
                      <a:ext uri="{FF2B5EF4-FFF2-40B4-BE49-F238E27FC236}">
                        <a16:creationId xmlns:a16="http://schemas.microsoft.com/office/drawing/2014/main" id="{BF2BB390-17DB-4335-9468-7123F9A6029B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134" name="橢圓 133">
                      <a:extLst>
                        <a:ext uri="{FF2B5EF4-FFF2-40B4-BE49-F238E27FC236}">
                          <a16:creationId xmlns:a16="http://schemas.microsoft.com/office/drawing/2014/main" id="{94E7DCE2-DE20-47DB-AEE8-76B33C4EC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35" name="群組 134">
                      <a:extLst>
                        <a:ext uri="{FF2B5EF4-FFF2-40B4-BE49-F238E27FC236}">
                          <a16:creationId xmlns:a16="http://schemas.microsoft.com/office/drawing/2014/main" id="{00032456-2E4C-4EEE-9469-2EB520361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136" name="直線接點 135">
                        <a:extLst>
                          <a:ext uri="{FF2B5EF4-FFF2-40B4-BE49-F238E27FC236}">
                            <a16:creationId xmlns:a16="http://schemas.microsoft.com/office/drawing/2014/main" id="{9BCE4611-887F-4A1C-9C52-44985318E048}"/>
                          </a:ext>
                        </a:extLst>
                      </p:cNvPr>
                      <p:cNvCxnSpPr>
                        <a:cxnSpLocks/>
                        <a:stCxn id="134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直線接點 136">
                        <a:extLst>
                          <a:ext uri="{FF2B5EF4-FFF2-40B4-BE49-F238E27FC236}">
                            <a16:creationId xmlns:a16="http://schemas.microsoft.com/office/drawing/2014/main" id="{86159835-AC24-4B72-9CC4-16349800F52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2" name="直線接點 131">
                    <a:extLst>
                      <a:ext uri="{FF2B5EF4-FFF2-40B4-BE49-F238E27FC236}">
                        <a16:creationId xmlns:a16="http://schemas.microsoft.com/office/drawing/2014/main" id="{944F3D2D-4242-4CB5-AF9B-AC24658D66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直線接點 132">
                    <a:extLst>
                      <a:ext uri="{FF2B5EF4-FFF2-40B4-BE49-F238E27FC236}">
                        <a16:creationId xmlns:a16="http://schemas.microsoft.com/office/drawing/2014/main" id="{57288375-39B2-45BC-A86E-DA87692801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群組 114">
                  <a:extLst>
                    <a:ext uri="{FF2B5EF4-FFF2-40B4-BE49-F238E27FC236}">
                      <a16:creationId xmlns:a16="http://schemas.microsoft.com/office/drawing/2014/main" id="{CB5A32A5-5483-458F-876F-04B5734062DF}"/>
                    </a:ext>
                  </a:extLst>
                </p:cNvPr>
                <p:cNvGrpSpPr/>
                <p:nvPr/>
              </p:nvGrpSpPr>
              <p:grpSpPr>
                <a:xfrm>
                  <a:off x="4248149" y="3347253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124" name="群組 123">
                    <a:extLst>
                      <a:ext uri="{FF2B5EF4-FFF2-40B4-BE49-F238E27FC236}">
                        <a16:creationId xmlns:a16="http://schemas.microsoft.com/office/drawing/2014/main" id="{13C92A39-4BA3-4D50-8704-A364B376DA9A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127" name="橢圓 126">
                      <a:extLst>
                        <a:ext uri="{FF2B5EF4-FFF2-40B4-BE49-F238E27FC236}">
                          <a16:creationId xmlns:a16="http://schemas.microsoft.com/office/drawing/2014/main" id="{7AE3527D-620F-4BDC-94F5-3A37E6CB1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28" name="群組 127">
                      <a:extLst>
                        <a:ext uri="{FF2B5EF4-FFF2-40B4-BE49-F238E27FC236}">
                          <a16:creationId xmlns:a16="http://schemas.microsoft.com/office/drawing/2014/main" id="{A01FF54E-0031-4EC3-8B7A-67CC073CF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129" name="直線接點 128">
                        <a:extLst>
                          <a:ext uri="{FF2B5EF4-FFF2-40B4-BE49-F238E27FC236}">
                            <a16:creationId xmlns:a16="http://schemas.microsoft.com/office/drawing/2014/main" id="{69278764-BC8E-47BE-A4A2-32DD42158016}"/>
                          </a:ext>
                        </a:extLst>
                      </p:cNvPr>
                      <p:cNvCxnSpPr>
                        <a:cxnSpLocks/>
                        <a:stCxn id="127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直線接點 129">
                        <a:extLst>
                          <a:ext uri="{FF2B5EF4-FFF2-40B4-BE49-F238E27FC236}">
                            <a16:creationId xmlns:a16="http://schemas.microsoft.com/office/drawing/2014/main" id="{412E7B5D-3966-4A95-B70B-BC477FBAC67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5" name="直線接點 124">
                    <a:extLst>
                      <a:ext uri="{FF2B5EF4-FFF2-40B4-BE49-F238E27FC236}">
                        <a16:creationId xmlns:a16="http://schemas.microsoft.com/office/drawing/2014/main" id="{3B498A77-8647-418B-8482-A01A9DA3E4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FA366F45-CD98-4554-B029-B196EDE643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BB30AFDE-CECC-4F9B-BE58-CACEE7CD6718}"/>
                    </a:ext>
                  </a:extLst>
                </p:cNvPr>
                <p:cNvGrpSpPr/>
                <p:nvPr/>
              </p:nvGrpSpPr>
              <p:grpSpPr>
                <a:xfrm>
                  <a:off x="5362573" y="3347253"/>
                  <a:ext cx="1191180" cy="1146186"/>
                  <a:chOff x="4248150" y="2364561"/>
                  <a:chExt cx="1191180" cy="1146186"/>
                </a:xfrm>
              </p:grpSpPr>
              <p:grpSp>
                <p:nvGrpSpPr>
                  <p:cNvPr id="117" name="群組 116">
                    <a:extLst>
                      <a:ext uri="{FF2B5EF4-FFF2-40B4-BE49-F238E27FC236}">
                        <a16:creationId xmlns:a16="http://schemas.microsoft.com/office/drawing/2014/main" id="{FE0E8ED0-8E50-4225-B5BB-D037C170D6A7}"/>
                      </a:ext>
                    </a:extLst>
                  </p:cNvPr>
                  <p:cNvGrpSpPr/>
                  <p:nvPr/>
                </p:nvGrpSpPr>
                <p:grpSpPr>
                  <a:xfrm>
                    <a:off x="4248150" y="2655882"/>
                    <a:ext cx="1191180" cy="563544"/>
                    <a:chOff x="4248150" y="2655882"/>
                    <a:chExt cx="1191180" cy="563544"/>
                  </a:xfrm>
                </p:grpSpPr>
                <p:sp>
                  <p:nvSpPr>
                    <p:cNvPr id="120" name="橢圓 119">
                      <a:extLst>
                        <a:ext uri="{FF2B5EF4-FFF2-40B4-BE49-F238E27FC236}">
                          <a16:creationId xmlns:a16="http://schemas.microsoft.com/office/drawing/2014/main" id="{E7884C00-AA26-44F9-AD34-502BADADF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3030" y="2655882"/>
                      <a:ext cx="561420" cy="5635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grpSp>
                  <p:nvGrpSpPr>
                    <p:cNvPr id="121" name="群組 120">
                      <a:extLst>
                        <a:ext uri="{FF2B5EF4-FFF2-40B4-BE49-F238E27FC236}">
                          <a16:creationId xmlns:a16="http://schemas.microsoft.com/office/drawing/2014/main" id="{F0E0787F-74BB-4E22-AC7A-C992CE72A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8150" y="2937654"/>
                      <a:ext cx="1191180" cy="0"/>
                      <a:chOff x="4248150" y="2937654"/>
                      <a:chExt cx="1191180" cy="0"/>
                    </a:xfrm>
                  </p:grpSpPr>
                  <p:cxnSp>
                    <p:nvCxnSpPr>
                      <p:cNvPr id="122" name="直線接點 121">
                        <a:extLst>
                          <a:ext uri="{FF2B5EF4-FFF2-40B4-BE49-F238E27FC236}">
                            <a16:creationId xmlns:a16="http://schemas.microsoft.com/office/drawing/2014/main" id="{C1026C26-4142-4B14-B021-CA3A8572FD1A}"/>
                          </a:ext>
                        </a:extLst>
                      </p:cNvPr>
                      <p:cNvCxnSpPr>
                        <a:cxnSpLocks/>
                        <a:stCxn id="120" idx="2"/>
                      </p:cNvCxnSpPr>
                      <p:nvPr/>
                    </p:nvCxnSpPr>
                    <p:spPr>
                      <a:xfrm flipH="1">
                        <a:off x="42481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直線接點 122">
                        <a:extLst>
                          <a:ext uri="{FF2B5EF4-FFF2-40B4-BE49-F238E27FC236}">
                            <a16:creationId xmlns:a16="http://schemas.microsoft.com/office/drawing/2014/main" id="{7A0CCC30-8399-4D48-A684-4812326C23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124450" y="2937654"/>
                        <a:ext cx="314880" cy="0"/>
                      </a:xfrm>
                      <a:prstGeom prst="line">
                        <a:avLst/>
                      </a:prstGeom>
                      <a:ln w="3492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18" name="直線接點 117">
                    <a:extLst>
                      <a:ext uri="{FF2B5EF4-FFF2-40B4-BE49-F238E27FC236}">
                        <a16:creationId xmlns:a16="http://schemas.microsoft.com/office/drawing/2014/main" id="{7859AECD-2EAB-434F-803B-F7353683D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39" y="3219426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直線接點 118">
                    <a:extLst>
                      <a:ext uri="{FF2B5EF4-FFF2-40B4-BE49-F238E27FC236}">
                        <a16:creationId xmlns:a16="http://schemas.microsoft.com/office/drawing/2014/main" id="{CC013E24-0FBF-4626-9E19-FD322DBFF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43740" y="2364561"/>
                    <a:ext cx="1" cy="291321"/>
                  </a:xfrm>
                  <a:prstGeom prst="line">
                    <a:avLst/>
                  </a:prstGeom>
                  <a:ln w="349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5" name="文字方塊 144">
                <a:extLst>
                  <a:ext uri="{FF2B5EF4-FFF2-40B4-BE49-F238E27FC236}">
                    <a16:creationId xmlns:a16="http://schemas.microsoft.com/office/drawing/2014/main" id="{5AAC618A-DE63-4AEB-8043-79C19803A8BA}"/>
                  </a:ext>
                </a:extLst>
              </p:cNvPr>
              <p:cNvSpPr txBox="1"/>
              <p:nvPr/>
            </p:nvSpPr>
            <p:spPr>
              <a:xfrm>
                <a:off x="3536712" y="2510221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文字方塊 145">
                <a:extLst>
                  <a:ext uri="{FF2B5EF4-FFF2-40B4-BE49-F238E27FC236}">
                    <a16:creationId xmlns:a16="http://schemas.microsoft.com/office/drawing/2014/main" id="{6C06F78A-F226-429A-9692-88F891F3E2B4}"/>
                  </a:ext>
                </a:extLst>
              </p:cNvPr>
              <p:cNvSpPr txBox="1"/>
              <p:nvPr/>
            </p:nvSpPr>
            <p:spPr>
              <a:xfrm rot="5400000">
                <a:off x="4656634" y="1768460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2F551F76-3522-4C71-AC7C-AC43C663EF07}"/>
                  </a:ext>
                </a:extLst>
              </p:cNvPr>
              <p:cNvSpPr txBox="1"/>
              <p:nvPr/>
            </p:nvSpPr>
            <p:spPr>
              <a:xfrm>
                <a:off x="3539925" y="3429000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2A20443E-791D-43C9-96EC-0B8036BC2FAF}"/>
                  </a:ext>
                </a:extLst>
              </p:cNvPr>
              <p:cNvSpPr txBox="1"/>
              <p:nvPr/>
            </p:nvSpPr>
            <p:spPr>
              <a:xfrm>
                <a:off x="3534053" y="4469673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702BE5C-CB41-48D2-ACD5-208688AB85BD}"/>
                  </a:ext>
                </a:extLst>
              </p:cNvPr>
              <p:cNvSpPr txBox="1"/>
              <p:nvPr/>
            </p:nvSpPr>
            <p:spPr>
              <a:xfrm>
                <a:off x="3556178" y="5491071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97B2C1D7-6B0A-4A2A-8D11-363F3F50414F}"/>
                  </a:ext>
                </a:extLst>
              </p:cNvPr>
              <p:cNvSpPr txBox="1"/>
              <p:nvPr/>
            </p:nvSpPr>
            <p:spPr>
              <a:xfrm rot="5400000">
                <a:off x="5784338" y="1741871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文字方塊 151">
                <a:extLst>
                  <a:ext uri="{FF2B5EF4-FFF2-40B4-BE49-F238E27FC236}">
                    <a16:creationId xmlns:a16="http://schemas.microsoft.com/office/drawing/2014/main" id="{67126DB6-15F2-4AE2-9AF9-05AD0C6CE28E}"/>
                  </a:ext>
                </a:extLst>
              </p:cNvPr>
              <p:cNvSpPr txBox="1"/>
              <p:nvPr/>
            </p:nvSpPr>
            <p:spPr>
              <a:xfrm rot="5400000">
                <a:off x="6838045" y="1757943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CE42CF2B-86E6-40AB-ADB1-2DF72517F759}"/>
                  </a:ext>
                </a:extLst>
              </p:cNvPr>
              <p:cNvSpPr txBox="1"/>
              <p:nvPr/>
            </p:nvSpPr>
            <p:spPr>
              <a:xfrm rot="5400000">
                <a:off x="7954574" y="1757943"/>
                <a:ext cx="5950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D95F89B1-DCD1-40B5-ACBF-ECA221831DB0}"/>
                </a:ext>
              </a:extLst>
            </p:cNvPr>
            <p:cNvSpPr txBox="1"/>
            <p:nvPr/>
          </p:nvSpPr>
          <p:spPr>
            <a:xfrm>
              <a:off x="8704162" y="2057784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62BCCEBF-98AE-4B51-B1EA-059409BF5077}"/>
                </a:ext>
              </a:extLst>
            </p:cNvPr>
            <p:cNvSpPr txBox="1"/>
            <p:nvPr/>
          </p:nvSpPr>
          <p:spPr>
            <a:xfrm>
              <a:off x="8704162" y="3024596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B4F7092E-AC59-4F05-8173-F52F83605FD4}"/>
                </a:ext>
              </a:extLst>
            </p:cNvPr>
            <p:cNvSpPr txBox="1"/>
            <p:nvPr/>
          </p:nvSpPr>
          <p:spPr>
            <a:xfrm>
              <a:off x="8692114" y="3991408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6014E6DB-B045-4949-AFF6-B9372EE19FD8}"/>
                </a:ext>
              </a:extLst>
            </p:cNvPr>
            <p:cNvSpPr txBox="1"/>
            <p:nvPr/>
          </p:nvSpPr>
          <p:spPr>
            <a:xfrm>
              <a:off x="8687909" y="499476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425622C-BA0D-4037-919C-98F8D4650602}"/>
                </a:ext>
              </a:extLst>
            </p:cNvPr>
            <p:cNvSpPr txBox="1"/>
            <p:nvPr/>
          </p:nvSpPr>
          <p:spPr>
            <a:xfrm rot="5400000">
              <a:off x="7740263" y="5995769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AC02C8A1-7C89-4FF1-8307-99D497922774}"/>
                </a:ext>
              </a:extLst>
            </p:cNvPr>
            <p:cNvSpPr txBox="1"/>
            <p:nvPr/>
          </p:nvSpPr>
          <p:spPr>
            <a:xfrm rot="5400000">
              <a:off x="6602392" y="6021063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5007316B-4D29-43EE-9E68-A4041065E0DA}"/>
                </a:ext>
              </a:extLst>
            </p:cNvPr>
            <p:cNvSpPr txBox="1"/>
            <p:nvPr/>
          </p:nvSpPr>
          <p:spPr>
            <a:xfrm rot="5400000">
              <a:off x="5579349" y="6034307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E0228A3B-2AA3-4770-ACDF-F0C86C8FCD0D}"/>
                </a:ext>
              </a:extLst>
            </p:cNvPr>
            <p:cNvSpPr txBox="1"/>
            <p:nvPr/>
          </p:nvSpPr>
          <p:spPr>
            <a:xfrm rot="5400000">
              <a:off x="4451846" y="6034307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4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群組 38">
            <a:extLst>
              <a:ext uri="{FF2B5EF4-FFF2-40B4-BE49-F238E27FC236}">
                <a16:creationId xmlns:a16="http://schemas.microsoft.com/office/drawing/2014/main" id="{4B7C2CF1-B8C0-4A92-9F34-16F8CD862D60}"/>
              </a:ext>
            </a:extLst>
          </p:cNvPr>
          <p:cNvGrpSpPr/>
          <p:nvPr/>
        </p:nvGrpSpPr>
        <p:grpSpPr>
          <a:xfrm>
            <a:off x="3051653" y="2055076"/>
            <a:ext cx="6747030" cy="1774679"/>
            <a:chOff x="3089753" y="2050314"/>
            <a:chExt cx="6747030" cy="1774679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9CAC2E47-3411-4CD3-B0F7-15D588ABE88A}"/>
                </a:ext>
              </a:extLst>
            </p:cNvPr>
            <p:cNvSpPr/>
            <p:nvPr/>
          </p:nvSpPr>
          <p:spPr>
            <a:xfrm>
              <a:off x="4563030" y="2655882"/>
              <a:ext cx="561420" cy="5635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F4BA7506-0648-47B8-8103-D30233DD778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4248150" y="2937654"/>
              <a:ext cx="31488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6FE75C6-FD72-41E5-BB82-A7BE1D9FF6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4450" y="2937654"/>
              <a:ext cx="31488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C14E66A-2679-459C-A9DB-6313ACF8B8DF}"/>
                </a:ext>
              </a:extLst>
            </p:cNvPr>
            <p:cNvSpPr/>
            <p:nvPr/>
          </p:nvSpPr>
          <p:spPr>
            <a:xfrm>
              <a:off x="5720040" y="2655882"/>
              <a:ext cx="561420" cy="5635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E14DA72-B49B-4A32-B017-279658F4AF2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5405160" y="2937654"/>
              <a:ext cx="31488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40EF76BB-1C9D-48B8-9B38-911CA8D2D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1460" y="2937654"/>
              <a:ext cx="31488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6BEBA4B6-FA77-4A52-B041-CE5D397AD8DC}"/>
                </a:ext>
              </a:extLst>
            </p:cNvPr>
            <p:cNvSpPr/>
            <p:nvPr/>
          </p:nvSpPr>
          <p:spPr>
            <a:xfrm>
              <a:off x="6913994" y="2655882"/>
              <a:ext cx="561420" cy="5635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AE20624-5019-4029-B7F4-03D73E81CEE5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 flipV="1">
              <a:off x="6510338" y="2937653"/>
              <a:ext cx="403656" cy="1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C5DE027-0728-42C7-983B-2EF045CB1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5414" y="2941238"/>
              <a:ext cx="31488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648CD18-F8C1-42F0-B45B-197B4BB9DF81}"/>
                </a:ext>
              </a:extLst>
            </p:cNvPr>
            <p:cNvSpPr/>
            <p:nvPr/>
          </p:nvSpPr>
          <p:spPr>
            <a:xfrm>
              <a:off x="3404633" y="2655882"/>
              <a:ext cx="561420" cy="5635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84FA0894-F687-4BE3-8732-3BD545F6A267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3089753" y="2937654"/>
              <a:ext cx="31488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34E50891-9614-4F83-9BD1-E13D40678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6053" y="2937654"/>
              <a:ext cx="31488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14BF96A-AA4B-4356-8196-2853CCF6CCE0}"/>
                </a:ext>
              </a:extLst>
            </p:cNvPr>
            <p:cNvSpPr txBox="1"/>
            <p:nvPr/>
          </p:nvSpPr>
          <p:spPr>
            <a:xfrm>
              <a:off x="7790294" y="2427188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9FAD7FD-F4D2-47FC-B599-91F922669186}"/>
                </a:ext>
              </a:extLst>
            </p:cNvPr>
            <p:cNvSpPr/>
            <p:nvPr/>
          </p:nvSpPr>
          <p:spPr>
            <a:xfrm>
              <a:off x="8906106" y="2655882"/>
              <a:ext cx="561420" cy="56354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78C792B-A78F-45AC-B23E-30C4E35AE562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8591226" y="2937654"/>
              <a:ext cx="314880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479542FD-9E08-41F7-BF4C-3F1A41710ECA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9467529" y="2937654"/>
              <a:ext cx="369254" cy="0"/>
            </a:xfrm>
            <a:prstGeom prst="lin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41880A7A-4547-475B-AFEC-AD5544029878}"/>
                </a:ext>
              </a:extLst>
            </p:cNvPr>
            <p:cNvSpPr/>
            <p:nvPr/>
          </p:nvSpPr>
          <p:spPr>
            <a:xfrm>
              <a:off x="3089753" y="2050314"/>
              <a:ext cx="6747030" cy="1774679"/>
            </a:xfrm>
            <a:prstGeom prst="arc">
              <a:avLst>
                <a:gd name="adj1" fmla="val 10793889"/>
                <a:gd name="adj2" fmla="val 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6326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345B2F-8CC5-464B-AE6F-A802E0250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04" y="3215627"/>
            <a:ext cx="1213209" cy="99983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A86422-80DE-48F0-9039-230BBC7BB7A1}"/>
              </a:ext>
            </a:extLst>
          </p:cNvPr>
          <p:cNvSpPr txBox="1"/>
          <p:nvPr/>
        </p:nvSpPr>
        <p:spPr>
          <a:xfrm>
            <a:off x="3219450" y="3624263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64C8558-0E2C-456C-B9BD-FBD52631E7E6}"/>
              </a:ext>
            </a:extLst>
          </p:cNvPr>
          <p:cNvGrpSpPr/>
          <p:nvPr/>
        </p:nvGrpSpPr>
        <p:grpSpPr>
          <a:xfrm>
            <a:off x="3729376" y="3624263"/>
            <a:ext cx="1601632" cy="523222"/>
            <a:chOff x="4200864" y="3701255"/>
            <a:chExt cx="1601632" cy="523222"/>
          </a:xfrm>
        </p:grpSpPr>
        <p:sp>
          <p:nvSpPr>
            <p:cNvPr id="7" name="局部圓 6">
              <a:extLst>
                <a:ext uri="{FF2B5EF4-FFF2-40B4-BE49-F238E27FC236}">
                  <a16:creationId xmlns:a16="http://schemas.microsoft.com/office/drawing/2014/main" id="{B354DDAD-0D39-4B46-B22F-27C274351EC9}"/>
                </a:ext>
              </a:extLst>
            </p:cNvPr>
            <p:cNvSpPr/>
            <p:nvPr/>
          </p:nvSpPr>
          <p:spPr>
            <a:xfrm>
              <a:off x="4541656" y="3701255"/>
              <a:ext cx="579256" cy="523222"/>
            </a:xfrm>
            <a:prstGeom prst="pie">
              <a:avLst>
                <a:gd name="adj1" fmla="val 5409084"/>
                <a:gd name="adj2" fmla="val 1620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F696681-1D61-4EAD-BF46-DA37EE6D58B3}"/>
                </a:ext>
              </a:extLst>
            </p:cNvPr>
            <p:cNvCxnSpPr>
              <a:cxnSpLocks/>
            </p:cNvCxnSpPr>
            <p:nvPr/>
          </p:nvCxnSpPr>
          <p:spPr>
            <a:xfrm>
              <a:off x="4831284" y="3939560"/>
              <a:ext cx="340792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08E9137-288A-46D4-93AA-F9330B7EC68D}"/>
                </a:ext>
              </a:extLst>
            </p:cNvPr>
            <p:cNvCxnSpPr>
              <a:cxnSpLocks/>
            </p:cNvCxnSpPr>
            <p:nvPr/>
          </p:nvCxnSpPr>
          <p:spPr>
            <a:xfrm>
              <a:off x="4200864" y="3962866"/>
              <a:ext cx="340792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局部圓 14">
              <a:extLst>
                <a:ext uri="{FF2B5EF4-FFF2-40B4-BE49-F238E27FC236}">
                  <a16:creationId xmlns:a16="http://schemas.microsoft.com/office/drawing/2014/main" id="{8E35ADBB-8F13-4DE1-8EE9-AC1C7C763A66}"/>
                </a:ext>
              </a:extLst>
            </p:cNvPr>
            <p:cNvSpPr/>
            <p:nvPr/>
          </p:nvSpPr>
          <p:spPr>
            <a:xfrm rot="10800000">
              <a:off x="4882448" y="3701255"/>
              <a:ext cx="579256" cy="523222"/>
            </a:xfrm>
            <a:prstGeom prst="pie">
              <a:avLst>
                <a:gd name="adj1" fmla="val 5409084"/>
                <a:gd name="adj2" fmla="val 162000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3DA237B-D6A4-44FE-B594-84A0B63869B7}"/>
                </a:ext>
              </a:extLst>
            </p:cNvPr>
            <p:cNvCxnSpPr>
              <a:cxnSpLocks/>
            </p:cNvCxnSpPr>
            <p:nvPr/>
          </p:nvCxnSpPr>
          <p:spPr>
            <a:xfrm>
              <a:off x="5461704" y="3962866"/>
              <a:ext cx="340792" cy="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A584D86-DDF1-41C9-BA44-730A42795D02}"/>
              </a:ext>
            </a:extLst>
          </p:cNvPr>
          <p:cNvSpPr txBox="1"/>
          <p:nvPr/>
        </p:nvSpPr>
        <p:spPr>
          <a:xfrm>
            <a:off x="4037224" y="3233737"/>
            <a:ext cx="450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A3CB58-B0AF-4093-B3BF-ABE811B89097}"/>
              </a:ext>
            </a:extLst>
          </p:cNvPr>
          <p:cNvSpPr txBox="1"/>
          <p:nvPr/>
        </p:nvSpPr>
        <p:spPr>
          <a:xfrm>
            <a:off x="4560314" y="3225672"/>
            <a:ext cx="4507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EDFDA8-EC53-4B7E-9D96-D0F1465DE805}"/>
              </a:ext>
            </a:extLst>
          </p:cNvPr>
          <p:cNvSpPr txBox="1"/>
          <p:nvPr/>
        </p:nvSpPr>
        <p:spPr>
          <a:xfrm>
            <a:off x="4818149" y="313333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6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C911097D-9A1D-4087-9CB5-BF9342187835}"/>
              </a:ext>
            </a:extLst>
          </p:cNvPr>
          <p:cNvGrpSpPr/>
          <p:nvPr/>
        </p:nvGrpSpPr>
        <p:grpSpPr>
          <a:xfrm>
            <a:off x="1452053" y="2343150"/>
            <a:ext cx="4191510" cy="2828936"/>
            <a:chOff x="1409706" y="2352683"/>
            <a:chExt cx="4276204" cy="2809870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31D04CA4-88E9-482D-9B1B-2F386EE459A5}"/>
                </a:ext>
              </a:extLst>
            </p:cNvPr>
            <p:cNvGrpSpPr/>
            <p:nvPr/>
          </p:nvGrpSpPr>
          <p:grpSpPr>
            <a:xfrm>
              <a:off x="1409706" y="3030676"/>
              <a:ext cx="1709734" cy="1633537"/>
              <a:chOff x="2347913" y="3324226"/>
              <a:chExt cx="771525" cy="752474"/>
            </a:xfrm>
          </p:grpSpPr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5AFCD516-01A7-4127-80B5-5C0A15E1C9DD}"/>
                  </a:ext>
                </a:extLst>
              </p:cNvPr>
              <p:cNvSpPr/>
              <p:nvPr/>
            </p:nvSpPr>
            <p:spPr>
              <a:xfrm>
                <a:off x="2605088" y="3576638"/>
                <a:ext cx="257175" cy="24765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FB4F4D31-3CA8-438B-A777-01C05C28E2C2}"/>
                  </a:ext>
                </a:extLst>
              </p:cNvPr>
              <p:cNvGrpSpPr/>
              <p:nvPr/>
            </p:nvGrpSpPr>
            <p:grpSpPr>
              <a:xfrm>
                <a:off x="2347913" y="3324226"/>
                <a:ext cx="771525" cy="752474"/>
                <a:chOff x="2347913" y="3324226"/>
                <a:chExt cx="771525" cy="752474"/>
              </a:xfrm>
            </p:grpSpPr>
            <p:cxnSp>
              <p:nvCxnSpPr>
                <p:cNvPr id="7" name="直線接點 6">
                  <a:extLst>
                    <a:ext uri="{FF2B5EF4-FFF2-40B4-BE49-F238E27FC236}">
                      <a16:creationId xmlns:a16="http://schemas.microsoft.com/office/drawing/2014/main" id="{8805FA4D-309A-4235-88FD-A7F82A9A1C30}"/>
                    </a:ext>
                  </a:extLst>
                </p:cNvPr>
                <p:cNvCxnSpPr>
                  <a:cxnSpLocks/>
                  <a:stCxn id="5" idx="6"/>
                </p:cNvCxnSpPr>
                <p:nvPr/>
              </p:nvCxnSpPr>
              <p:spPr>
                <a:xfrm>
                  <a:off x="2862263" y="3700463"/>
                  <a:ext cx="257175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F4261FAB-B79C-41F5-816C-CDAB48F388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7913" y="3695701"/>
                  <a:ext cx="257175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515ED916-C4BC-4E83-B34B-1D7562D9D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7963" y="3824288"/>
                  <a:ext cx="0" cy="25241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7734944E-3D9B-43AC-90AE-5AD21F19D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3201" y="3324226"/>
                  <a:ext cx="0" cy="25241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95419B1-6E84-4A28-904D-FA57D3E94D75}"/>
                </a:ext>
              </a:extLst>
            </p:cNvPr>
            <p:cNvSpPr txBox="1"/>
            <p:nvPr/>
          </p:nvSpPr>
          <p:spPr>
            <a:xfrm>
              <a:off x="2404391" y="3027791"/>
              <a:ext cx="5132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263A090-48AD-41ED-A1DB-FFE5A275514B}"/>
                </a:ext>
              </a:extLst>
            </p:cNvPr>
            <p:cNvSpPr txBox="1"/>
            <p:nvPr/>
          </p:nvSpPr>
          <p:spPr>
            <a:xfrm>
              <a:off x="3147515" y="3573706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7F11F36F-2FDF-4937-B89D-998E5FC7E07C}"/>
                </a:ext>
              </a:extLst>
            </p:cNvPr>
            <p:cNvGrpSpPr/>
            <p:nvPr/>
          </p:nvGrpSpPr>
          <p:grpSpPr>
            <a:xfrm>
              <a:off x="3553192" y="3578412"/>
              <a:ext cx="2132718" cy="372873"/>
              <a:chOff x="4200864" y="3701255"/>
              <a:chExt cx="1601632" cy="523222"/>
            </a:xfrm>
          </p:grpSpPr>
          <p:sp>
            <p:nvSpPr>
              <p:cNvPr id="22" name="局部圓 21">
                <a:extLst>
                  <a:ext uri="{FF2B5EF4-FFF2-40B4-BE49-F238E27FC236}">
                    <a16:creationId xmlns:a16="http://schemas.microsoft.com/office/drawing/2014/main" id="{3E29F640-B660-4FEC-A076-1FEF28578B83}"/>
                  </a:ext>
                </a:extLst>
              </p:cNvPr>
              <p:cNvSpPr/>
              <p:nvPr/>
            </p:nvSpPr>
            <p:spPr>
              <a:xfrm>
                <a:off x="4541656" y="3701255"/>
                <a:ext cx="579256" cy="523222"/>
              </a:xfrm>
              <a:prstGeom prst="pie">
                <a:avLst>
                  <a:gd name="adj1" fmla="val 5409084"/>
                  <a:gd name="adj2" fmla="val 1620000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F1532DFD-5138-4C44-9185-9DBC1F12D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1284" y="3939560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90870F5B-61FE-4725-A148-86DB63785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864" y="3962866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局部圓 24">
                <a:extLst>
                  <a:ext uri="{FF2B5EF4-FFF2-40B4-BE49-F238E27FC236}">
                    <a16:creationId xmlns:a16="http://schemas.microsoft.com/office/drawing/2014/main" id="{9ECE4A1D-A5D9-49F3-ACEE-3C93FEE86FB3}"/>
                  </a:ext>
                </a:extLst>
              </p:cNvPr>
              <p:cNvSpPr/>
              <p:nvPr/>
            </p:nvSpPr>
            <p:spPr>
              <a:xfrm rot="10800000">
                <a:off x="4882448" y="3701255"/>
                <a:ext cx="579256" cy="523222"/>
              </a:xfrm>
              <a:prstGeom prst="pie">
                <a:avLst>
                  <a:gd name="adj1" fmla="val 5409084"/>
                  <a:gd name="adj2" fmla="val 1620000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02511EDA-032A-4FD2-8BF8-2A5DB864B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704" y="3962866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77931AC-DF1F-4B18-AE8C-5B88B2ED6EF5}"/>
                </a:ext>
              </a:extLst>
            </p:cNvPr>
            <p:cNvGrpSpPr/>
            <p:nvPr/>
          </p:nvGrpSpPr>
          <p:grpSpPr>
            <a:xfrm rot="5400000">
              <a:off x="3214616" y="3590930"/>
              <a:ext cx="2809870" cy="333375"/>
              <a:chOff x="4200864" y="3701255"/>
              <a:chExt cx="1601632" cy="523222"/>
            </a:xfrm>
          </p:grpSpPr>
          <p:sp>
            <p:nvSpPr>
              <p:cNvPr id="28" name="局部圓 27">
                <a:extLst>
                  <a:ext uri="{FF2B5EF4-FFF2-40B4-BE49-F238E27FC236}">
                    <a16:creationId xmlns:a16="http://schemas.microsoft.com/office/drawing/2014/main" id="{DE81DC9B-2E54-45F5-AA33-29F6390A64CC}"/>
                  </a:ext>
                </a:extLst>
              </p:cNvPr>
              <p:cNvSpPr/>
              <p:nvPr/>
            </p:nvSpPr>
            <p:spPr>
              <a:xfrm>
                <a:off x="4541656" y="3701255"/>
                <a:ext cx="579256" cy="523222"/>
              </a:xfrm>
              <a:prstGeom prst="pie">
                <a:avLst>
                  <a:gd name="adj1" fmla="val 5409084"/>
                  <a:gd name="adj2" fmla="val 1620000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5DF509FA-181B-40B1-9074-807BA65DC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1284" y="3939560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40C8B00-F9B0-42C2-BEA8-04980A17D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864" y="3962866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局部圓 30">
                <a:extLst>
                  <a:ext uri="{FF2B5EF4-FFF2-40B4-BE49-F238E27FC236}">
                    <a16:creationId xmlns:a16="http://schemas.microsoft.com/office/drawing/2014/main" id="{DC8731D7-F883-4BE5-A29A-3E35F9ECD1A4}"/>
                  </a:ext>
                </a:extLst>
              </p:cNvPr>
              <p:cNvSpPr/>
              <p:nvPr/>
            </p:nvSpPr>
            <p:spPr>
              <a:xfrm rot="10800000">
                <a:off x="4882448" y="3701255"/>
                <a:ext cx="579256" cy="523222"/>
              </a:xfrm>
              <a:prstGeom prst="pie">
                <a:avLst>
                  <a:gd name="adj1" fmla="val 5409084"/>
                  <a:gd name="adj2" fmla="val 1620000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D6782103-DE32-4BD6-8584-AA87241EA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704" y="3962866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C406B793-3DAC-4F1D-9ECD-C71B5C408721}"/>
                </a:ext>
              </a:extLst>
            </p:cNvPr>
            <p:cNvSpPr/>
            <p:nvPr/>
          </p:nvSpPr>
          <p:spPr>
            <a:xfrm>
              <a:off x="4438575" y="3620790"/>
              <a:ext cx="361950" cy="29051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5B7CE3C-9EAC-419B-8DAB-D6752716C0C4}"/>
                  </a:ext>
                </a:extLst>
              </p:cNvPr>
              <p:cNvSpPr txBox="1"/>
              <p:nvPr/>
            </p:nvSpPr>
            <p:spPr>
              <a:xfrm>
                <a:off x="4816846" y="3117049"/>
                <a:ext cx="3267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zh-TW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5B7CE3C-9EAC-419B-8DAB-D6752716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46" y="3117049"/>
                <a:ext cx="326772" cy="369332"/>
              </a:xfrm>
              <a:prstGeom prst="rect">
                <a:avLst/>
              </a:prstGeom>
              <a:blipFill>
                <a:blip r:embed="rId2"/>
                <a:stretch>
                  <a:fillRect l="-11111" r="-925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1A78BE19-3659-4052-AAAD-0792C6AE3604}"/>
              </a:ext>
            </a:extLst>
          </p:cNvPr>
          <p:cNvGrpSpPr/>
          <p:nvPr/>
        </p:nvGrpSpPr>
        <p:grpSpPr>
          <a:xfrm>
            <a:off x="7763251" y="600063"/>
            <a:ext cx="2090478" cy="2828936"/>
            <a:chOff x="7763251" y="600063"/>
            <a:chExt cx="2090478" cy="2828936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7F99ED5C-A59E-41B1-BADE-737C1F327940}"/>
                </a:ext>
              </a:extLst>
            </p:cNvPr>
            <p:cNvGrpSpPr/>
            <p:nvPr/>
          </p:nvGrpSpPr>
          <p:grpSpPr>
            <a:xfrm>
              <a:off x="7763251" y="1834110"/>
              <a:ext cx="2090478" cy="375403"/>
              <a:chOff x="4200864" y="3701255"/>
              <a:chExt cx="1601632" cy="523222"/>
            </a:xfrm>
          </p:grpSpPr>
          <p:sp>
            <p:nvSpPr>
              <p:cNvPr id="52" name="局部圓 51">
                <a:extLst>
                  <a:ext uri="{FF2B5EF4-FFF2-40B4-BE49-F238E27FC236}">
                    <a16:creationId xmlns:a16="http://schemas.microsoft.com/office/drawing/2014/main" id="{D50C2F72-0332-4653-93C4-828C07CAF4AA}"/>
                  </a:ext>
                </a:extLst>
              </p:cNvPr>
              <p:cNvSpPr/>
              <p:nvPr/>
            </p:nvSpPr>
            <p:spPr>
              <a:xfrm>
                <a:off x="4541656" y="3701255"/>
                <a:ext cx="579256" cy="523222"/>
              </a:xfrm>
              <a:prstGeom prst="pie">
                <a:avLst>
                  <a:gd name="adj1" fmla="val 5409084"/>
                  <a:gd name="adj2" fmla="val 1620000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4167471C-D021-4397-9B5B-C0EA6EDF9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1284" y="3939560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75DECED3-3E2C-4DFF-92AB-3966C4D95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864" y="3962866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局部圓 54">
                <a:extLst>
                  <a:ext uri="{FF2B5EF4-FFF2-40B4-BE49-F238E27FC236}">
                    <a16:creationId xmlns:a16="http://schemas.microsoft.com/office/drawing/2014/main" id="{EF9B88BC-2598-47C1-8925-B8CE4689BFD3}"/>
                  </a:ext>
                </a:extLst>
              </p:cNvPr>
              <p:cNvSpPr/>
              <p:nvPr/>
            </p:nvSpPr>
            <p:spPr>
              <a:xfrm rot="10800000">
                <a:off x="4882448" y="3701255"/>
                <a:ext cx="579256" cy="523222"/>
              </a:xfrm>
              <a:prstGeom prst="pie">
                <a:avLst>
                  <a:gd name="adj1" fmla="val 5409084"/>
                  <a:gd name="adj2" fmla="val 1620000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FB26FA01-E788-4981-BD3A-1DB9AD8FE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704" y="3962866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5BDF2A31-E9C7-49CC-8AF1-E29A4D2CF1CF}"/>
                </a:ext>
              </a:extLst>
            </p:cNvPr>
            <p:cNvGrpSpPr/>
            <p:nvPr/>
          </p:nvGrpSpPr>
          <p:grpSpPr>
            <a:xfrm rot="5400000">
              <a:off x="7394022" y="1851145"/>
              <a:ext cx="2828936" cy="326772"/>
              <a:chOff x="4200864" y="3701255"/>
              <a:chExt cx="1601632" cy="523222"/>
            </a:xfrm>
          </p:grpSpPr>
          <p:sp>
            <p:nvSpPr>
              <p:cNvPr id="47" name="局部圓 46">
                <a:extLst>
                  <a:ext uri="{FF2B5EF4-FFF2-40B4-BE49-F238E27FC236}">
                    <a16:creationId xmlns:a16="http://schemas.microsoft.com/office/drawing/2014/main" id="{05493627-FCD5-491C-83AF-0417922C0155}"/>
                  </a:ext>
                </a:extLst>
              </p:cNvPr>
              <p:cNvSpPr/>
              <p:nvPr/>
            </p:nvSpPr>
            <p:spPr>
              <a:xfrm>
                <a:off x="4541656" y="3701255"/>
                <a:ext cx="579256" cy="523222"/>
              </a:xfrm>
              <a:prstGeom prst="pie">
                <a:avLst>
                  <a:gd name="adj1" fmla="val 5409084"/>
                  <a:gd name="adj2" fmla="val 1620000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AEC2AD78-A5DE-4A52-8126-6D59DF9D47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1284" y="3939560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18F17C9D-97DC-4E33-A6F7-D2B97BEE3D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0864" y="3962866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局部圓 49">
                <a:extLst>
                  <a:ext uri="{FF2B5EF4-FFF2-40B4-BE49-F238E27FC236}">
                    <a16:creationId xmlns:a16="http://schemas.microsoft.com/office/drawing/2014/main" id="{79CF280A-A1A7-4669-9A14-8F94FDAB8E0A}"/>
                  </a:ext>
                </a:extLst>
              </p:cNvPr>
              <p:cNvSpPr/>
              <p:nvPr/>
            </p:nvSpPr>
            <p:spPr>
              <a:xfrm rot="10800000">
                <a:off x="4882448" y="3701255"/>
                <a:ext cx="579256" cy="523222"/>
              </a:xfrm>
              <a:prstGeom prst="pie">
                <a:avLst>
                  <a:gd name="adj1" fmla="val 5409084"/>
                  <a:gd name="adj2" fmla="val 16200000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4036D29C-241C-4887-8DEB-3796738A9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704" y="3962866"/>
                <a:ext cx="340792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0DD77C84-9E2C-4B7A-81F1-7F7122D1D947}"/>
                </a:ext>
              </a:extLst>
            </p:cNvPr>
            <p:cNvSpPr/>
            <p:nvPr/>
          </p:nvSpPr>
          <p:spPr>
            <a:xfrm>
              <a:off x="8631099" y="1876776"/>
              <a:ext cx="354781" cy="2924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8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群組 85">
            <a:extLst>
              <a:ext uri="{FF2B5EF4-FFF2-40B4-BE49-F238E27FC236}">
                <a16:creationId xmlns:a16="http://schemas.microsoft.com/office/drawing/2014/main" id="{6F4DAF1D-7699-40A7-8A28-C59A42C7E2FB}"/>
              </a:ext>
            </a:extLst>
          </p:cNvPr>
          <p:cNvGrpSpPr/>
          <p:nvPr/>
        </p:nvGrpSpPr>
        <p:grpSpPr>
          <a:xfrm>
            <a:off x="2790074" y="234525"/>
            <a:ext cx="5698607" cy="6243331"/>
            <a:chOff x="2790074" y="234525"/>
            <a:chExt cx="5698607" cy="6243331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D54EEFE4-2399-4A7E-A2CE-8402035841D9}"/>
                </a:ext>
              </a:extLst>
            </p:cNvPr>
            <p:cNvGrpSpPr/>
            <p:nvPr/>
          </p:nvGrpSpPr>
          <p:grpSpPr>
            <a:xfrm>
              <a:off x="3548438" y="685788"/>
              <a:ext cx="4159190" cy="5305040"/>
              <a:chOff x="3143625" y="1557325"/>
              <a:chExt cx="4159190" cy="5305040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8062FBA8-D452-46DF-A668-89E7493639CD}"/>
                  </a:ext>
                </a:extLst>
              </p:cNvPr>
              <p:cNvGrpSpPr/>
              <p:nvPr/>
            </p:nvGrpSpPr>
            <p:grpSpPr>
              <a:xfrm>
                <a:off x="3143626" y="1557325"/>
                <a:ext cx="2090478" cy="2828936"/>
                <a:chOff x="7763251" y="600063"/>
                <a:chExt cx="2090478" cy="2828936"/>
              </a:xfrm>
            </p:grpSpPr>
            <p:grpSp>
              <p:nvGrpSpPr>
                <p:cNvPr id="6" name="群組 5">
                  <a:extLst>
                    <a:ext uri="{FF2B5EF4-FFF2-40B4-BE49-F238E27FC236}">
                      <a16:creationId xmlns:a16="http://schemas.microsoft.com/office/drawing/2014/main" id="{3E35A4BB-86F3-4DED-A431-8FD15AA6F25C}"/>
                    </a:ext>
                  </a:extLst>
                </p:cNvPr>
                <p:cNvGrpSpPr/>
                <p:nvPr/>
              </p:nvGrpSpPr>
              <p:grpSpPr>
                <a:xfrm>
                  <a:off x="7763251" y="1834110"/>
                  <a:ext cx="2090478" cy="375403"/>
                  <a:chOff x="4200864" y="3701255"/>
                  <a:chExt cx="1601632" cy="523222"/>
                </a:xfrm>
              </p:grpSpPr>
              <p:sp>
                <p:nvSpPr>
                  <p:cNvPr id="14" name="局部圓 13">
                    <a:extLst>
                      <a:ext uri="{FF2B5EF4-FFF2-40B4-BE49-F238E27FC236}">
                        <a16:creationId xmlns:a16="http://schemas.microsoft.com/office/drawing/2014/main" id="{7F0D7B3C-E2B9-4288-B354-DB3E9467E315}"/>
                      </a:ext>
                    </a:extLst>
                  </p:cNvPr>
                  <p:cNvSpPr/>
                  <p:nvPr/>
                </p:nvSpPr>
                <p:spPr>
                  <a:xfrm>
                    <a:off x="4541656" y="3701255"/>
                    <a:ext cx="579256" cy="523222"/>
                  </a:xfrm>
                  <a:prstGeom prst="pie">
                    <a:avLst>
                      <a:gd name="adj1" fmla="val 5409084"/>
                      <a:gd name="adj2" fmla="val 162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直線接點 14">
                    <a:extLst>
                      <a:ext uri="{FF2B5EF4-FFF2-40B4-BE49-F238E27FC236}">
                        <a16:creationId xmlns:a16="http://schemas.microsoft.com/office/drawing/2014/main" id="{FD2EE5D5-7BC6-4135-8428-1EE3DD6B83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31284" y="3939560"/>
                    <a:ext cx="340792" cy="0"/>
                  </a:xfrm>
                  <a:prstGeom prst="line">
                    <a:avLst/>
                  </a:prstGeom>
                  <a:ln w="476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接點 15">
                    <a:extLst>
                      <a:ext uri="{FF2B5EF4-FFF2-40B4-BE49-F238E27FC236}">
                        <a16:creationId xmlns:a16="http://schemas.microsoft.com/office/drawing/2014/main" id="{6882AEE8-8CE7-4160-96DB-F62FEAC372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00864" y="3962866"/>
                    <a:ext cx="340792" cy="0"/>
                  </a:xfrm>
                  <a:prstGeom prst="line">
                    <a:avLst/>
                  </a:prstGeom>
                  <a:ln w="476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局部圓 16">
                    <a:extLst>
                      <a:ext uri="{FF2B5EF4-FFF2-40B4-BE49-F238E27FC236}">
                        <a16:creationId xmlns:a16="http://schemas.microsoft.com/office/drawing/2014/main" id="{F60A566F-6812-4E37-949C-A19173B6E1D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82448" y="3701255"/>
                    <a:ext cx="579256" cy="523222"/>
                  </a:xfrm>
                  <a:prstGeom prst="pie">
                    <a:avLst>
                      <a:gd name="adj1" fmla="val 5409084"/>
                      <a:gd name="adj2" fmla="val 162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8" name="直線接點 17">
                    <a:extLst>
                      <a:ext uri="{FF2B5EF4-FFF2-40B4-BE49-F238E27FC236}">
                        <a16:creationId xmlns:a16="http://schemas.microsoft.com/office/drawing/2014/main" id="{24D7B420-EF5D-4202-BD11-E7DF3B69BE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61704" y="3962866"/>
                    <a:ext cx="340792" cy="0"/>
                  </a:xfrm>
                  <a:prstGeom prst="line">
                    <a:avLst/>
                  </a:prstGeom>
                  <a:ln w="476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9454053A-6B41-40A8-9243-2D16FEA0D449}"/>
                    </a:ext>
                  </a:extLst>
                </p:cNvPr>
                <p:cNvGrpSpPr/>
                <p:nvPr/>
              </p:nvGrpSpPr>
              <p:grpSpPr>
                <a:xfrm rot="5400000">
                  <a:off x="7394022" y="1851145"/>
                  <a:ext cx="2828936" cy="326772"/>
                  <a:chOff x="4200864" y="3701255"/>
                  <a:chExt cx="1601632" cy="523222"/>
                </a:xfrm>
              </p:grpSpPr>
              <p:sp>
                <p:nvSpPr>
                  <p:cNvPr id="9" name="局部圓 8">
                    <a:extLst>
                      <a:ext uri="{FF2B5EF4-FFF2-40B4-BE49-F238E27FC236}">
                        <a16:creationId xmlns:a16="http://schemas.microsoft.com/office/drawing/2014/main" id="{30BF15FD-0C72-4887-A155-8AB84EB56DDE}"/>
                      </a:ext>
                    </a:extLst>
                  </p:cNvPr>
                  <p:cNvSpPr/>
                  <p:nvPr/>
                </p:nvSpPr>
                <p:spPr>
                  <a:xfrm>
                    <a:off x="4541656" y="3701255"/>
                    <a:ext cx="579256" cy="523222"/>
                  </a:xfrm>
                  <a:prstGeom prst="pie">
                    <a:avLst>
                      <a:gd name="adj1" fmla="val 5409084"/>
                      <a:gd name="adj2" fmla="val 162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" name="直線接點 9">
                    <a:extLst>
                      <a:ext uri="{FF2B5EF4-FFF2-40B4-BE49-F238E27FC236}">
                        <a16:creationId xmlns:a16="http://schemas.microsoft.com/office/drawing/2014/main" id="{932FD782-ACAD-4849-976B-4A31750FFA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31284" y="3939560"/>
                    <a:ext cx="340792" cy="0"/>
                  </a:xfrm>
                  <a:prstGeom prst="line">
                    <a:avLst/>
                  </a:prstGeom>
                  <a:ln w="476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線接點 10">
                    <a:extLst>
                      <a:ext uri="{FF2B5EF4-FFF2-40B4-BE49-F238E27FC236}">
                        <a16:creationId xmlns:a16="http://schemas.microsoft.com/office/drawing/2014/main" id="{E005DDBD-22A1-4D10-A4E6-E845BF945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00864" y="3962866"/>
                    <a:ext cx="340792" cy="0"/>
                  </a:xfrm>
                  <a:prstGeom prst="line">
                    <a:avLst/>
                  </a:prstGeom>
                  <a:ln w="476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局部圓 11">
                    <a:extLst>
                      <a:ext uri="{FF2B5EF4-FFF2-40B4-BE49-F238E27FC236}">
                        <a16:creationId xmlns:a16="http://schemas.microsoft.com/office/drawing/2014/main" id="{391AD4F5-5D53-411B-AC5E-5764C8B807A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82448" y="3701255"/>
                    <a:ext cx="579256" cy="523222"/>
                  </a:xfrm>
                  <a:prstGeom prst="pie">
                    <a:avLst>
                      <a:gd name="adj1" fmla="val 5409084"/>
                      <a:gd name="adj2" fmla="val 16200000"/>
                    </a:avLst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" name="直線接點 12">
                    <a:extLst>
                      <a:ext uri="{FF2B5EF4-FFF2-40B4-BE49-F238E27FC236}">
                        <a16:creationId xmlns:a16="http://schemas.microsoft.com/office/drawing/2014/main" id="{C669CC4E-94A4-44A4-8342-70319B941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61704" y="3962866"/>
                    <a:ext cx="340792" cy="0"/>
                  </a:xfrm>
                  <a:prstGeom prst="line">
                    <a:avLst/>
                  </a:prstGeom>
                  <a:ln w="476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10BA64AC-4447-4959-B9DE-69FA21FBB837}"/>
                    </a:ext>
                  </a:extLst>
                </p:cNvPr>
                <p:cNvSpPr/>
                <p:nvPr/>
              </p:nvSpPr>
              <p:spPr>
                <a:xfrm>
                  <a:off x="8631099" y="1876776"/>
                  <a:ext cx="354781" cy="292483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85E0E019-77F7-4270-BBD4-6558110F210C}"/>
                  </a:ext>
                </a:extLst>
              </p:cNvPr>
              <p:cNvGrpSpPr/>
              <p:nvPr/>
            </p:nvGrpSpPr>
            <p:grpSpPr>
              <a:xfrm>
                <a:off x="3143625" y="1557325"/>
                <a:ext cx="4159190" cy="5305040"/>
                <a:chOff x="3143625" y="1557325"/>
                <a:chExt cx="4159190" cy="5305040"/>
              </a:xfrm>
            </p:grpSpPr>
            <p:grpSp>
              <p:nvGrpSpPr>
                <p:cNvPr id="19" name="群組 18">
                  <a:extLst>
                    <a:ext uri="{FF2B5EF4-FFF2-40B4-BE49-F238E27FC236}">
                      <a16:creationId xmlns:a16="http://schemas.microsoft.com/office/drawing/2014/main" id="{128227D0-6CC5-44AE-B3A3-314678278DE1}"/>
                    </a:ext>
                  </a:extLst>
                </p:cNvPr>
                <p:cNvGrpSpPr/>
                <p:nvPr/>
              </p:nvGrpSpPr>
              <p:grpSpPr>
                <a:xfrm>
                  <a:off x="5212337" y="1557325"/>
                  <a:ext cx="2090478" cy="2828936"/>
                  <a:chOff x="7763251" y="600063"/>
                  <a:chExt cx="2090478" cy="2828936"/>
                </a:xfrm>
              </p:grpSpPr>
              <p:grpSp>
                <p:nvGrpSpPr>
                  <p:cNvPr id="20" name="群組 19">
                    <a:extLst>
                      <a:ext uri="{FF2B5EF4-FFF2-40B4-BE49-F238E27FC236}">
                        <a16:creationId xmlns:a16="http://schemas.microsoft.com/office/drawing/2014/main" id="{181A0BD1-5B75-439C-B4E9-D376ABAFE98A}"/>
                      </a:ext>
                    </a:extLst>
                  </p:cNvPr>
                  <p:cNvGrpSpPr/>
                  <p:nvPr/>
                </p:nvGrpSpPr>
                <p:grpSpPr>
                  <a:xfrm>
                    <a:off x="7763251" y="1834110"/>
                    <a:ext cx="2090478" cy="375403"/>
                    <a:chOff x="4200864" y="3701255"/>
                    <a:chExt cx="1601632" cy="523222"/>
                  </a:xfrm>
                </p:grpSpPr>
                <p:sp>
                  <p:nvSpPr>
                    <p:cNvPr id="28" name="局部圓 27">
                      <a:extLst>
                        <a:ext uri="{FF2B5EF4-FFF2-40B4-BE49-F238E27FC236}">
                          <a16:creationId xmlns:a16="http://schemas.microsoft.com/office/drawing/2014/main" id="{60744213-8B9C-431F-BA82-15AC6B00D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1656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9" name="直線接點 28">
                      <a:extLst>
                        <a:ext uri="{FF2B5EF4-FFF2-40B4-BE49-F238E27FC236}">
                          <a16:creationId xmlns:a16="http://schemas.microsoft.com/office/drawing/2014/main" id="{144D86EF-F22E-4BCC-B685-0114C9DBF8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31284" y="3939560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線接點 29">
                      <a:extLst>
                        <a:ext uri="{FF2B5EF4-FFF2-40B4-BE49-F238E27FC236}">
                          <a16:creationId xmlns:a16="http://schemas.microsoft.com/office/drawing/2014/main" id="{00460564-965F-40C3-9C01-57A7B7110E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0086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局部圓 30">
                      <a:extLst>
                        <a:ext uri="{FF2B5EF4-FFF2-40B4-BE49-F238E27FC236}">
                          <a16:creationId xmlns:a16="http://schemas.microsoft.com/office/drawing/2014/main" id="{3262E830-DE56-47F5-B304-7E0A9068E8C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82448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2" name="直線接點 31">
                      <a:extLst>
                        <a:ext uri="{FF2B5EF4-FFF2-40B4-BE49-F238E27FC236}">
                          <a16:creationId xmlns:a16="http://schemas.microsoft.com/office/drawing/2014/main" id="{398435CD-B185-42CB-AF47-4AD3AE793C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6170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群組 20">
                    <a:extLst>
                      <a:ext uri="{FF2B5EF4-FFF2-40B4-BE49-F238E27FC236}">
                        <a16:creationId xmlns:a16="http://schemas.microsoft.com/office/drawing/2014/main" id="{191533DB-4486-4707-B6FE-B3C7461E7EC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394022" y="1851145"/>
                    <a:ext cx="2828936" cy="326772"/>
                    <a:chOff x="4200864" y="3701255"/>
                    <a:chExt cx="1601632" cy="523222"/>
                  </a:xfrm>
                </p:grpSpPr>
                <p:sp>
                  <p:nvSpPr>
                    <p:cNvPr id="23" name="局部圓 22">
                      <a:extLst>
                        <a:ext uri="{FF2B5EF4-FFF2-40B4-BE49-F238E27FC236}">
                          <a16:creationId xmlns:a16="http://schemas.microsoft.com/office/drawing/2014/main" id="{8B0D5A6E-B69C-4CDD-A5EE-A4103C07C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1656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4" name="直線接點 23">
                      <a:extLst>
                        <a:ext uri="{FF2B5EF4-FFF2-40B4-BE49-F238E27FC236}">
                          <a16:creationId xmlns:a16="http://schemas.microsoft.com/office/drawing/2014/main" id="{78D8BF87-7A69-4C2E-95F0-7CA2855497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31284" y="3939560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線接點 24">
                      <a:extLst>
                        <a:ext uri="{FF2B5EF4-FFF2-40B4-BE49-F238E27FC236}">
                          <a16:creationId xmlns:a16="http://schemas.microsoft.com/office/drawing/2014/main" id="{C1874183-8494-4ABE-B396-C27732B1F9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0086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局部圓 25">
                      <a:extLst>
                        <a:ext uri="{FF2B5EF4-FFF2-40B4-BE49-F238E27FC236}">
                          <a16:creationId xmlns:a16="http://schemas.microsoft.com/office/drawing/2014/main" id="{7F28E19C-2562-4E7A-BB52-A32F0D1F6C8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82448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7" name="直線接點 26">
                      <a:extLst>
                        <a:ext uri="{FF2B5EF4-FFF2-40B4-BE49-F238E27FC236}">
                          <a16:creationId xmlns:a16="http://schemas.microsoft.com/office/drawing/2014/main" id="{280EFAD6-5205-418D-9D09-BBC90E9FD2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6170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橢圓 21">
                    <a:extLst>
                      <a:ext uri="{FF2B5EF4-FFF2-40B4-BE49-F238E27FC236}">
                        <a16:creationId xmlns:a16="http://schemas.microsoft.com/office/drawing/2014/main" id="{6AD89D5A-E43E-4B77-B99D-5E83AA2D0313}"/>
                      </a:ext>
                    </a:extLst>
                  </p:cNvPr>
                  <p:cNvSpPr/>
                  <p:nvPr/>
                </p:nvSpPr>
                <p:spPr>
                  <a:xfrm>
                    <a:off x="8631099" y="1876776"/>
                    <a:ext cx="354781" cy="292483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grpSp>
              <p:nvGrpSpPr>
                <p:cNvPr id="33" name="群組 32">
                  <a:extLst>
                    <a:ext uri="{FF2B5EF4-FFF2-40B4-BE49-F238E27FC236}">
                      <a16:creationId xmlns:a16="http://schemas.microsoft.com/office/drawing/2014/main" id="{8E7CEEEA-41B5-4A31-9603-E0D6294F3D5E}"/>
                    </a:ext>
                  </a:extLst>
                </p:cNvPr>
                <p:cNvGrpSpPr/>
                <p:nvPr/>
              </p:nvGrpSpPr>
              <p:grpSpPr>
                <a:xfrm>
                  <a:off x="5212336" y="4026149"/>
                  <a:ext cx="2090478" cy="2828936"/>
                  <a:chOff x="7763251" y="600063"/>
                  <a:chExt cx="2090478" cy="2828936"/>
                </a:xfrm>
              </p:grpSpPr>
              <p:grpSp>
                <p:nvGrpSpPr>
                  <p:cNvPr id="34" name="群組 33">
                    <a:extLst>
                      <a:ext uri="{FF2B5EF4-FFF2-40B4-BE49-F238E27FC236}">
                        <a16:creationId xmlns:a16="http://schemas.microsoft.com/office/drawing/2014/main" id="{1D296165-2091-42EB-B010-6035D2FFDAE5}"/>
                      </a:ext>
                    </a:extLst>
                  </p:cNvPr>
                  <p:cNvGrpSpPr/>
                  <p:nvPr/>
                </p:nvGrpSpPr>
                <p:grpSpPr>
                  <a:xfrm>
                    <a:off x="7763251" y="1834110"/>
                    <a:ext cx="2090478" cy="375403"/>
                    <a:chOff x="4200864" y="3701255"/>
                    <a:chExt cx="1601632" cy="523222"/>
                  </a:xfrm>
                </p:grpSpPr>
                <p:sp>
                  <p:nvSpPr>
                    <p:cNvPr id="42" name="局部圓 41">
                      <a:extLst>
                        <a:ext uri="{FF2B5EF4-FFF2-40B4-BE49-F238E27FC236}">
                          <a16:creationId xmlns:a16="http://schemas.microsoft.com/office/drawing/2014/main" id="{268BCC5A-6F07-47F1-9380-864BBA35F3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1656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3" name="直線接點 42">
                      <a:extLst>
                        <a:ext uri="{FF2B5EF4-FFF2-40B4-BE49-F238E27FC236}">
                          <a16:creationId xmlns:a16="http://schemas.microsoft.com/office/drawing/2014/main" id="{96D0C662-526A-43DE-B611-5BC0635795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31284" y="3939560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直線接點 43">
                      <a:extLst>
                        <a:ext uri="{FF2B5EF4-FFF2-40B4-BE49-F238E27FC236}">
                          <a16:creationId xmlns:a16="http://schemas.microsoft.com/office/drawing/2014/main" id="{F7136D1A-649E-4612-9DA0-46340165C53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0086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局部圓 44">
                      <a:extLst>
                        <a:ext uri="{FF2B5EF4-FFF2-40B4-BE49-F238E27FC236}">
                          <a16:creationId xmlns:a16="http://schemas.microsoft.com/office/drawing/2014/main" id="{21794A8B-2128-4CE9-A962-5981FF9AB79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82448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6" name="直線接點 45">
                      <a:extLst>
                        <a:ext uri="{FF2B5EF4-FFF2-40B4-BE49-F238E27FC236}">
                          <a16:creationId xmlns:a16="http://schemas.microsoft.com/office/drawing/2014/main" id="{47D58CDB-36DC-469D-9FC0-9771D76E10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6170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5" name="群組 34">
                    <a:extLst>
                      <a:ext uri="{FF2B5EF4-FFF2-40B4-BE49-F238E27FC236}">
                        <a16:creationId xmlns:a16="http://schemas.microsoft.com/office/drawing/2014/main" id="{E378166D-0E91-4A78-8F13-5E6D96C252B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394022" y="1851145"/>
                    <a:ext cx="2828936" cy="326772"/>
                    <a:chOff x="4200864" y="3701255"/>
                    <a:chExt cx="1601632" cy="523222"/>
                  </a:xfrm>
                </p:grpSpPr>
                <p:sp>
                  <p:nvSpPr>
                    <p:cNvPr id="37" name="局部圓 36">
                      <a:extLst>
                        <a:ext uri="{FF2B5EF4-FFF2-40B4-BE49-F238E27FC236}">
                          <a16:creationId xmlns:a16="http://schemas.microsoft.com/office/drawing/2014/main" id="{155C4A93-0425-4D38-AB18-E051B6650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1656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8" name="直線接點 37">
                      <a:extLst>
                        <a:ext uri="{FF2B5EF4-FFF2-40B4-BE49-F238E27FC236}">
                          <a16:creationId xmlns:a16="http://schemas.microsoft.com/office/drawing/2014/main" id="{D015939B-77C5-4F1E-BD14-B0929E06C0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31284" y="3939560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線接點 38">
                      <a:extLst>
                        <a:ext uri="{FF2B5EF4-FFF2-40B4-BE49-F238E27FC236}">
                          <a16:creationId xmlns:a16="http://schemas.microsoft.com/office/drawing/2014/main" id="{63A2175C-C902-4324-BB7F-FE950FC1F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0086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局部圓 39">
                      <a:extLst>
                        <a:ext uri="{FF2B5EF4-FFF2-40B4-BE49-F238E27FC236}">
                          <a16:creationId xmlns:a16="http://schemas.microsoft.com/office/drawing/2014/main" id="{9C469AEE-C054-4EE5-8437-42B7AA5AE7F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82448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1" name="直線接點 40">
                      <a:extLst>
                        <a:ext uri="{FF2B5EF4-FFF2-40B4-BE49-F238E27FC236}">
                          <a16:creationId xmlns:a16="http://schemas.microsoft.com/office/drawing/2014/main" id="{54C79EE0-1ABA-467F-B257-86D649B499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6170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橢圓 35">
                    <a:extLst>
                      <a:ext uri="{FF2B5EF4-FFF2-40B4-BE49-F238E27FC236}">
                        <a16:creationId xmlns:a16="http://schemas.microsoft.com/office/drawing/2014/main" id="{19875E35-0169-43C1-9A17-41EC81B8637A}"/>
                      </a:ext>
                    </a:extLst>
                  </p:cNvPr>
                  <p:cNvSpPr/>
                  <p:nvPr/>
                </p:nvSpPr>
                <p:spPr>
                  <a:xfrm>
                    <a:off x="8631099" y="1876776"/>
                    <a:ext cx="354781" cy="292483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4F190464-61AE-4C55-B3D2-6FD7B1EECD97}"/>
                    </a:ext>
                  </a:extLst>
                </p:cNvPr>
                <p:cNvGrpSpPr/>
                <p:nvPr/>
              </p:nvGrpSpPr>
              <p:grpSpPr>
                <a:xfrm>
                  <a:off x="3143625" y="4033429"/>
                  <a:ext cx="2090478" cy="2828936"/>
                  <a:chOff x="7763251" y="600063"/>
                  <a:chExt cx="2090478" cy="2828936"/>
                </a:xfrm>
              </p:grpSpPr>
              <p:grpSp>
                <p:nvGrpSpPr>
                  <p:cNvPr id="48" name="群組 47">
                    <a:extLst>
                      <a:ext uri="{FF2B5EF4-FFF2-40B4-BE49-F238E27FC236}">
                        <a16:creationId xmlns:a16="http://schemas.microsoft.com/office/drawing/2014/main" id="{A91AEFB6-8977-4831-91CC-8AD3972D8508}"/>
                      </a:ext>
                    </a:extLst>
                  </p:cNvPr>
                  <p:cNvGrpSpPr/>
                  <p:nvPr/>
                </p:nvGrpSpPr>
                <p:grpSpPr>
                  <a:xfrm>
                    <a:off x="7763251" y="1834110"/>
                    <a:ext cx="2090478" cy="375403"/>
                    <a:chOff x="4200864" y="3701255"/>
                    <a:chExt cx="1601632" cy="523222"/>
                  </a:xfrm>
                </p:grpSpPr>
                <p:sp>
                  <p:nvSpPr>
                    <p:cNvPr id="56" name="局部圓 55">
                      <a:extLst>
                        <a:ext uri="{FF2B5EF4-FFF2-40B4-BE49-F238E27FC236}">
                          <a16:creationId xmlns:a16="http://schemas.microsoft.com/office/drawing/2014/main" id="{C5F15E76-E61E-443A-A9E5-4303F6591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1656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7" name="直線接點 56">
                      <a:extLst>
                        <a:ext uri="{FF2B5EF4-FFF2-40B4-BE49-F238E27FC236}">
                          <a16:creationId xmlns:a16="http://schemas.microsoft.com/office/drawing/2014/main" id="{22264611-26C9-4461-8A83-178247A460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31284" y="3939560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直線接點 57">
                      <a:extLst>
                        <a:ext uri="{FF2B5EF4-FFF2-40B4-BE49-F238E27FC236}">
                          <a16:creationId xmlns:a16="http://schemas.microsoft.com/office/drawing/2014/main" id="{EC770589-2209-4961-A36E-9C4CB3296F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0086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局部圓 58">
                      <a:extLst>
                        <a:ext uri="{FF2B5EF4-FFF2-40B4-BE49-F238E27FC236}">
                          <a16:creationId xmlns:a16="http://schemas.microsoft.com/office/drawing/2014/main" id="{D240E44F-23B2-42A8-97CF-FF22F3A797C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82448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0" name="直線接點 59">
                      <a:extLst>
                        <a:ext uri="{FF2B5EF4-FFF2-40B4-BE49-F238E27FC236}">
                          <a16:creationId xmlns:a16="http://schemas.microsoft.com/office/drawing/2014/main" id="{EB53316D-A9C0-4464-861A-36AA53A166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6170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" name="群組 48">
                    <a:extLst>
                      <a:ext uri="{FF2B5EF4-FFF2-40B4-BE49-F238E27FC236}">
                        <a16:creationId xmlns:a16="http://schemas.microsoft.com/office/drawing/2014/main" id="{73BD6CF9-9A97-4F72-9527-E78438C6C4A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394022" y="1851145"/>
                    <a:ext cx="2828936" cy="326772"/>
                    <a:chOff x="4200864" y="3701255"/>
                    <a:chExt cx="1601632" cy="523222"/>
                  </a:xfrm>
                </p:grpSpPr>
                <p:sp>
                  <p:nvSpPr>
                    <p:cNvPr id="51" name="局部圓 50">
                      <a:extLst>
                        <a:ext uri="{FF2B5EF4-FFF2-40B4-BE49-F238E27FC236}">
                          <a16:creationId xmlns:a16="http://schemas.microsoft.com/office/drawing/2014/main" id="{591836E6-3409-4D95-B422-8CDBA5818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1656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2" name="直線接點 51">
                      <a:extLst>
                        <a:ext uri="{FF2B5EF4-FFF2-40B4-BE49-F238E27FC236}">
                          <a16:creationId xmlns:a16="http://schemas.microsoft.com/office/drawing/2014/main" id="{8D3EDF9C-805F-4FE4-9E1F-C249D7B59A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831284" y="3939560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直線接點 52">
                      <a:extLst>
                        <a:ext uri="{FF2B5EF4-FFF2-40B4-BE49-F238E27FC236}">
                          <a16:creationId xmlns:a16="http://schemas.microsoft.com/office/drawing/2014/main" id="{5B74919A-5633-430C-A7A6-287162C666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0086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局部圓 53">
                      <a:extLst>
                        <a:ext uri="{FF2B5EF4-FFF2-40B4-BE49-F238E27FC236}">
                          <a16:creationId xmlns:a16="http://schemas.microsoft.com/office/drawing/2014/main" id="{6C42DC57-702B-42E9-A7B5-61BF7CBC9FE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882448" y="3701255"/>
                      <a:ext cx="579256" cy="523222"/>
                    </a:xfrm>
                    <a:prstGeom prst="pie">
                      <a:avLst>
                        <a:gd name="adj1" fmla="val 5409084"/>
                        <a:gd name="adj2" fmla="val 16200000"/>
                      </a:avLst>
                    </a:prstGeom>
                    <a:solidFill>
                      <a:schemeClr val="accent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5" name="直線接點 54">
                      <a:extLst>
                        <a:ext uri="{FF2B5EF4-FFF2-40B4-BE49-F238E27FC236}">
                          <a16:creationId xmlns:a16="http://schemas.microsoft.com/office/drawing/2014/main" id="{8437355B-E7E1-4DC9-AEA3-1A11E412CB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461704" y="3962866"/>
                      <a:ext cx="340792" cy="0"/>
                    </a:xfrm>
                    <a:prstGeom prst="line">
                      <a:avLst/>
                    </a:prstGeom>
                    <a:ln w="476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" name="橢圓 49">
                    <a:extLst>
                      <a:ext uri="{FF2B5EF4-FFF2-40B4-BE49-F238E27FC236}">
                        <a16:creationId xmlns:a16="http://schemas.microsoft.com/office/drawing/2014/main" id="{E641FA78-C273-4E3B-AA56-2F9800342B8E}"/>
                      </a:ext>
                    </a:extLst>
                  </p:cNvPr>
                  <p:cNvSpPr/>
                  <p:nvPr/>
                </p:nvSpPr>
                <p:spPr>
                  <a:xfrm>
                    <a:off x="8631099" y="1876776"/>
                    <a:ext cx="354781" cy="292483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/>
                  </a:p>
                </p:txBody>
              </p:sp>
            </p:grpSp>
          </p:grp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CB7ECCC-27B0-4AE1-87D8-D694C8CF50FF}"/>
                </a:ext>
              </a:extLst>
            </p:cNvPr>
            <p:cNvSpPr txBox="1"/>
            <p:nvPr/>
          </p:nvSpPr>
          <p:spPr>
            <a:xfrm>
              <a:off x="7996238" y="179331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BE6A09F-CEF7-4A4F-B4D4-D3E7DA2020DF}"/>
                </a:ext>
              </a:extLst>
            </p:cNvPr>
            <p:cNvSpPr/>
            <p:nvPr/>
          </p:nvSpPr>
          <p:spPr>
            <a:xfrm>
              <a:off x="7991475" y="436576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AC925EE1-1A72-4FF8-B67A-E92C2A581A53}"/>
                </a:ext>
              </a:extLst>
            </p:cNvPr>
            <p:cNvSpPr/>
            <p:nvPr/>
          </p:nvSpPr>
          <p:spPr>
            <a:xfrm>
              <a:off x="2796335" y="183948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53B424E-28F5-42EE-AB20-6ACB236D927D}"/>
                </a:ext>
              </a:extLst>
            </p:cNvPr>
            <p:cNvSpPr/>
            <p:nvPr/>
          </p:nvSpPr>
          <p:spPr>
            <a:xfrm>
              <a:off x="2790074" y="431337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599AA07-E40A-47DF-BFAA-8650D3C57793}"/>
                </a:ext>
              </a:extLst>
            </p:cNvPr>
            <p:cNvSpPr/>
            <p:nvPr/>
          </p:nvSpPr>
          <p:spPr>
            <a:xfrm rot="5400000">
              <a:off x="6538913" y="606492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FCDF87B-5A15-4B9C-B64C-E35643BD1223}"/>
                </a:ext>
              </a:extLst>
            </p:cNvPr>
            <p:cNvSpPr/>
            <p:nvPr/>
          </p:nvSpPr>
          <p:spPr>
            <a:xfrm rot="5400000">
              <a:off x="4423665" y="608544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94C3ABA-107D-42EE-8C4B-E85F9F60CCFE}"/>
                </a:ext>
              </a:extLst>
            </p:cNvPr>
            <p:cNvSpPr/>
            <p:nvPr/>
          </p:nvSpPr>
          <p:spPr>
            <a:xfrm rot="5400000">
              <a:off x="6538913" y="29231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A029E91-0AEC-4735-B87D-D1FEC7211915}"/>
                </a:ext>
              </a:extLst>
            </p:cNvPr>
            <p:cNvSpPr/>
            <p:nvPr/>
          </p:nvSpPr>
          <p:spPr>
            <a:xfrm rot="5400000">
              <a:off x="4393203" y="257608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69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32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maxliu0428@gmail.com</dc:creator>
  <cp:lastModifiedBy>maxliu0428@gmail.com</cp:lastModifiedBy>
  <cp:revision>13</cp:revision>
  <dcterms:created xsi:type="dcterms:W3CDTF">2018-06-14T09:02:52Z</dcterms:created>
  <dcterms:modified xsi:type="dcterms:W3CDTF">2018-06-18T11:15:17Z</dcterms:modified>
</cp:coreProperties>
</file>