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86" r:id="rId4"/>
    <p:sldId id="263" r:id="rId5"/>
    <p:sldId id="276" r:id="rId6"/>
    <p:sldId id="281" r:id="rId7"/>
    <p:sldId id="287" r:id="rId8"/>
    <p:sldId id="288" r:id="rId9"/>
    <p:sldId id="28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3979" autoAdjust="0"/>
  </p:normalViewPr>
  <p:slideViewPr>
    <p:cSldViewPr snapToGrid="0">
      <p:cViewPr varScale="1">
        <p:scale>
          <a:sx n="74" d="100"/>
          <a:sy n="74" d="100"/>
        </p:scale>
        <p:origin x="96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5D35F-E7EB-474A-8CB4-6B498EA31E0E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747D6-62AD-46F2-AC93-A87284EAAF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55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1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903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36B63-E209-3361-0E49-8BD877C8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18CD54E-C374-66E6-C6F2-D705ADB41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09A431B-4AF3-2FD9-7D02-F41901EA8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B8388D-6919-E5CB-A0A9-8BBC7099E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10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657B6-BAA5-7B52-C137-758B8CE0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1A5F6FD-FE62-22B6-A1E1-484C28437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287C2E6-E751-0693-261E-911E3CCB3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6EB53C-EFAC-4E47-82EA-D58F666C7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21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150DC-5530-5FD2-09AC-C90E2CCD0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8456A73-ECCD-92AC-1AC9-698F8D695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F506E0-1C67-80EB-74AA-872AD01BE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123F49-E94F-7A68-B0BF-6FD3E623E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747D6-62AD-46F2-AC93-A87284EAAF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973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45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1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7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7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3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2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68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85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2E0B61E-9BC4-3A05-2A4C-4850DBF40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4909" y="1552471"/>
            <a:ext cx="5010051" cy="2138400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HW3 </a:t>
            </a:r>
            <a:br>
              <a:rPr lang="en-US" altLang="zh-TW" sz="4400" dirty="0"/>
            </a:br>
            <a:r>
              <a:rPr lang="en-US" altLang="zh-TW" sz="4400" dirty="0"/>
              <a:t> Object Detection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766845-2A2E-3059-9301-A86CBA42C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5858" y="4430259"/>
            <a:ext cx="4078800" cy="1655762"/>
          </a:xfrm>
        </p:spPr>
        <p:txBody>
          <a:bodyPr>
            <a:normAutofit/>
          </a:bodyPr>
          <a:lstStyle/>
          <a:p>
            <a:r>
              <a:rPr lang="en-US" altLang="zh-TW" dirty="0"/>
              <a:t>S1154018</a:t>
            </a:r>
            <a:r>
              <a:rPr lang="zh-TW" altLang="en-US" dirty="0"/>
              <a:t> 資工三 王宇森</a:t>
            </a:r>
          </a:p>
        </p:txBody>
      </p:sp>
      <p:pic>
        <p:nvPicPr>
          <p:cNvPr id="4" name="Picture 3" descr="一張含有 電子藍, 鮮豔, 藍色, 鈷藍 的圖片&#10;&#10;自動產生的描述">
            <a:extLst>
              <a:ext uri="{FF2B5EF4-FFF2-40B4-BE49-F238E27FC236}">
                <a16:creationId xmlns:a16="http://schemas.microsoft.com/office/drawing/2014/main" id="{8B0B27BC-E817-127B-AA7C-2028864A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42" r="35630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8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A483E52-791E-A553-6256-2A2D8590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94" y="0"/>
            <a:ext cx="6858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8307379-4106-30D6-694E-B18044D96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197427"/>
            <a:ext cx="4657857" cy="1112836"/>
          </a:xfrm>
        </p:spPr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成果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2E1724F0-1E2E-9AF4-208C-40E68FC5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68" y="2070388"/>
            <a:ext cx="4237227" cy="4040191"/>
          </a:xfrm>
        </p:spPr>
        <p:txBody>
          <a:bodyPr>
            <a:normAutofit/>
          </a:bodyPr>
          <a:lstStyle/>
          <a:p>
            <a:r>
              <a:rPr lang="zh-TW" altLang="en-US" dirty="0"/>
              <a:t>可對任意整數角度進行辨識</a:t>
            </a:r>
            <a:endParaRPr lang="en-US" altLang="zh-TW" dirty="0"/>
          </a:p>
          <a:p>
            <a:r>
              <a:rPr lang="zh-TW" altLang="en-US" dirty="0"/>
              <a:t>每次辨識時間約為</a:t>
            </a:r>
            <a:r>
              <a:rPr lang="en-US" altLang="zh-TW" dirty="0"/>
              <a:t>40</a:t>
            </a:r>
            <a:r>
              <a:rPr lang="zh-TW" altLang="en-US" dirty="0"/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238447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19A0-8CCC-D14C-13BB-2B8873BE4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23A80B-E544-4FC7-1E6D-99FC6A6D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86" y="280555"/>
            <a:ext cx="4657857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Hough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整體流程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C335F2-5B02-340C-44C1-736E2035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043" y="637136"/>
            <a:ext cx="6515665" cy="396274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7B1524-B513-A639-A2FE-DC88F3D03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01" y="4842160"/>
            <a:ext cx="6325148" cy="1585097"/>
          </a:xfrm>
          <a:prstGeom prst="rect">
            <a:avLst/>
          </a:prstGeom>
        </p:spPr>
      </p:pic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F571B2F3-0A43-0469-78F8-ABB084D0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685925"/>
            <a:ext cx="4237227" cy="4040191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/>
              <a:t>首先，將模板和參照分別進行</a:t>
            </a:r>
            <a:r>
              <a:rPr lang="en-US" altLang="zh-TW" dirty="0"/>
              <a:t>Canny</a:t>
            </a:r>
            <a:r>
              <a:rPr lang="zh-TW" altLang="en-US" dirty="0"/>
              <a:t>轉換，並計算</a:t>
            </a:r>
            <a:r>
              <a:rPr lang="en-US" altLang="zh-TW" dirty="0" err="1"/>
              <a:t>r_table</a:t>
            </a:r>
            <a:r>
              <a:rPr lang="zh-TW" altLang="en-US" dirty="0"/>
              <a:t>，再來進行「投票」，找到關鍵點並繪製結果，以下將詳細介紹過程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因為會大量的用到</a:t>
            </a:r>
            <a:r>
              <a:rPr lang="en-US" altLang="zh-TW" dirty="0"/>
              <a:t>sin</a:t>
            </a:r>
            <a:r>
              <a:rPr lang="zh-TW" altLang="en-US" dirty="0"/>
              <a:t>和</a:t>
            </a:r>
            <a:r>
              <a:rPr lang="en-US" altLang="zh-TW" dirty="0"/>
              <a:t>cos</a:t>
            </a:r>
            <a:r>
              <a:rPr lang="zh-TW" altLang="en-US" dirty="0"/>
              <a:t>計算，因此預先計算兩個長度為</a:t>
            </a:r>
            <a:r>
              <a:rPr lang="en-US" altLang="zh-TW" dirty="0"/>
              <a:t>360</a:t>
            </a:r>
            <a:r>
              <a:rPr lang="zh-TW" altLang="en-US" dirty="0"/>
              <a:t>的陣列，代表</a:t>
            </a:r>
            <a:r>
              <a:rPr lang="en-US" altLang="zh-TW" dirty="0"/>
              <a:t>sin</a:t>
            </a:r>
            <a:r>
              <a:rPr lang="zh-TW" altLang="en-US" dirty="0"/>
              <a:t>和</a:t>
            </a:r>
            <a:r>
              <a:rPr lang="en-US" altLang="zh-TW" dirty="0"/>
              <a:t>cos</a:t>
            </a:r>
            <a:r>
              <a:rPr lang="zh-TW" altLang="en-US" dirty="0"/>
              <a:t>在每個角度的值，並使用</a:t>
            </a:r>
            <a:r>
              <a:rPr lang="en-US" altLang="zh-TW" dirty="0" err="1"/>
              <a:t>lru_cache</a:t>
            </a:r>
            <a:r>
              <a:rPr lang="zh-TW" altLang="en-US" dirty="0"/>
              <a:t>，在重複使用時不必重新計算，來增加執行效率</a:t>
            </a:r>
          </a:p>
        </p:txBody>
      </p:sp>
    </p:spTree>
    <p:extLst>
      <p:ext uri="{BB962C8B-B14F-4D97-AF65-F5344CB8AC3E}">
        <p14:creationId xmlns:p14="http://schemas.microsoft.com/office/powerpoint/2010/main" val="25313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860DC-0629-D987-09F2-F15169FB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計算</a:t>
            </a:r>
            <a:r>
              <a:rPr lang="en-US" altLang="zh-TW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R_Table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272365-BF4D-32E1-7686-D2802017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685925"/>
            <a:ext cx="4237227" cy="4040191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R_table</a:t>
            </a:r>
            <a:r>
              <a:rPr lang="zh-TW" altLang="en-US" dirty="0"/>
              <a:t>以</a:t>
            </a:r>
            <a:r>
              <a:rPr lang="en-US" altLang="zh-TW" dirty="0" err="1"/>
              <a:t>dict</a:t>
            </a:r>
            <a:r>
              <a:rPr lang="zh-TW" altLang="en-US" dirty="0"/>
              <a:t>的方式儲存，將</a:t>
            </a:r>
            <a:r>
              <a:rPr lang="en-US" altLang="zh-TW" dirty="0"/>
              <a:t>template</a:t>
            </a:r>
            <a:r>
              <a:rPr lang="zh-TW" altLang="en-US" dirty="0"/>
              <a:t>的中心點定為參照點，並將</a:t>
            </a:r>
            <a:r>
              <a:rPr lang="en-US" altLang="zh-TW" dirty="0"/>
              <a:t>Canny</a:t>
            </a:r>
            <a:r>
              <a:rPr lang="zh-TW" altLang="en-US" dirty="0"/>
              <a:t>後所有的邊和該中心點進行計算</a:t>
            </a:r>
            <a:r>
              <a:rPr lang="en-US" altLang="zh-TW" dirty="0" err="1"/>
              <a:t>dx,dy</a:t>
            </a:r>
            <a:r>
              <a:rPr lang="zh-TW" altLang="en-US" dirty="0"/>
              <a:t>的</a:t>
            </a:r>
            <a:r>
              <a:rPr lang="en-US" altLang="zh-TW" dirty="0"/>
              <a:t>arctan</a:t>
            </a:r>
            <a:r>
              <a:rPr lang="zh-TW" altLang="en-US" dirty="0"/>
              <a:t>值，即為</a:t>
            </a:r>
            <a:r>
              <a:rPr lang="en-US" altLang="zh-TW" dirty="0" err="1"/>
              <a:t>r_table</a:t>
            </a:r>
            <a:r>
              <a:rPr lang="zh-TW" altLang="en-US" dirty="0"/>
              <a:t>的</a:t>
            </a:r>
            <a:r>
              <a:rPr lang="en-US" altLang="zh-TW" dirty="0"/>
              <a:t>key</a:t>
            </a:r>
            <a:r>
              <a:rPr lang="zh-TW" altLang="en-US" dirty="0"/>
              <a:t>，並將</a:t>
            </a:r>
            <a:r>
              <a:rPr lang="en-US" altLang="zh-TW" dirty="0"/>
              <a:t>[</a:t>
            </a:r>
            <a:r>
              <a:rPr lang="en-US" altLang="zh-TW" dirty="0" err="1"/>
              <a:t>dx,dy</a:t>
            </a:r>
            <a:r>
              <a:rPr lang="en-US" altLang="zh-TW" dirty="0"/>
              <a:t>]</a:t>
            </a:r>
            <a:r>
              <a:rPr lang="zh-TW" altLang="en-US" dirty="0"/>
              <a:t>加入</a:t>
            </a:r>
            <a:r>
              <a:rPr lang="en-US" altLang="zh-TW" dirty="0" err="1"/>
              <a:t>r_table</a:t>
            </a:r>
            <a:r>
              <a:rPr lang="zh-TW" altLang="en-US" dirty="0"/>
              <a:t>對應的</a:t>
            </a:r>
            <a:r>
              <a:rPr lang="en-US" altLang="zh-TW" dirty="0"/>
              <a:t>value</a:t>
            </a:r>
            <a:r>
              <a:rPr lang="zh-TW" altLang="en-US" dirty="0"/>
              <a:t>（</a:t>
            </a:r>
            <a:r>
              <a:rPr lang="en-US" altLang="zh-TW" dirty="0"/>
              <a:t>list</a:t>
            </a:r>
            <a:r>
              <a:rPr lang="zh-TW" altLang="en-US" dirty="0"/>
              <a:t>），以做後續投票使用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DC1B3B9-6622-44F6-965F-28C0F4D5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818" y="1527985"/>
            <a:ext cx="539542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30A7B-A660-02BC-28CC-C7B8D744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E2264-F306-75F1-8469-62A33E2B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GHT-</a:t>
            </a:r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投票過程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17450E-3519-BC49-BF4C-20060A2F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4" y="1540453"/>
            <a:ext cx="4237227" cy="4642138"/>
          </a:xfrm>
        </p:spPr>
        <p:txBody>
          <a:bodyPr>
            <a:normAutofit/>
          </a:bodyPr>
          <a:lstStyle/>
          <a:p>
            <a:r>
              <a:rPr lang="zh-TW" altLang="en-US" dirty="0"/>
              <a:t>先將</a:t>
            </a:r>
            <a:r>
              <a:rPr lang="en-US" altLang="zh-TW" dirty="0"/>
              <a:t>reference</a:t>
            </a:r>
            <a:r>
              <a:rPr lang="zh-TW" altLang="en-US" dirty="0"/>
              <a:t>的邊緣點全部抓出。</a:t>
            </a:r>
            <a:endParaRPr lang="en-US" altLang="zh-TW" dirty="0"/>
          </a:p>
          <a:p>
            <a:r>
              <a:rPr lang="zh-TW" altLang="en-US" dirty="0"/>
              <a:t>將每個點和剛剛的</a:t>
            </a:r>
            <a:r>
              <a:rPr lang="en-US" altLang="zh-TW" dirty="0" err="1"/>
              <a:t>R_table</a:t>
            </a:r>
            <a:r>
              <a:rPr lang="zh-TW" altLang="en-US" dirty="0"/>
              <a:t>的所有</a:t>
            </a:r>
            <a:r>
              <a:rPr lang="en-US" altLang="zh-TW" dirty="0"/>
              <a:t>[</a:t>
            </a:r>
            <a:r>
              <a:rPr lang="en-US" altLang="zh-TW" dirty="0" err="1"/>
              <a:t>x,y</a:t>
            </a:r>
            <a:r>
              <a:rPr lang="en-US" altLang="zh-TW" dirty="0"/>
              <a:t>]</a:t>
            </a:r>
            <a:r>
              <a:rPr lang="zh-TW" altLang="en-US" dirty="0"/>
              <a:t>向量進行</a:t>
            </a:r>
            <a:r>
              <a:rPr lang="en-US" altLang="zh-TW" dirty="0" err="1"/>
              <a:t>sin,cos</a:t>
            </a:r>
            <a:r>
              <a:rPr lang="zh-TW" altLang="en-US" dirty="0"/>
              <a:t>的轉換得到一個新的點，並在該點的投票</a:t>
            </a:r>
            <a:r>
              <a:rPr lang="en-US" altLang="zh-TW" dirty="0"/>
              <a:t>+1(</a:t>
            </a:r>
            <a:r>
              <a:rPr lang="zh-TW" altLang="en-US" dirty="0"/>
              <a:t>除了</a:t>
            </a:r>
            <a:r>
              <a:rPr lang="en-US" altLang="zh-TW" dirty="0" err="1"/>
              <a:t>x,y</a:t>
            </a:r>
            <a:r>
              <a:rPr lang="zh-TW" altLang="en-US" dirty="0"/>
              <a:t>，還要記下角度，所以總共有</a:t>
            </a:r>
            <a:r>
              <a:rPr lang="en-US" altLang="zh-TW" dirty="0"/>
              <a:t>cols*rows*360</a:t>
            </a:r>
            <a:r>
              <a:rPr lang="zh-TW" altLang="en-US" dirty="0"/>
              <a:t>個候選點</a:t>
            </a:r>
            <a:r>
              <a:rPr lang="en-US" altLang="zh-TW" dirty="0"/>
              <a:t>)</a:t>
            </a:r>
            <a:r>
              <a:rPr lang="zh-TW" altLang="en-US" dirty="0"/>
              <a:t>，找出票數最高的點後回傳，並用</a:t>
            </a:r>
            <a:r>
              <a:rPr lang="en-US" altLang="zh-TW" dirty="0"/>
              <a:t>matplotlib</a:t>
            </a:r>
            <a:r>
              <a:rPr lang="zh-TW" altLang="en-US" dirty="0"/>
              <a:t>顯示結果。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3F2BD7-834C-9674-DDB0-013C84639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422" y="813300"/>
            <a:ext cx="6911939" cy="549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6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A286C-D32C-2B86-3CBC-1A42C538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C0C6B-3E86-75D6-72B5-9E495FFF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測試方法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FF3C5E-3A53-7679-1F9F-256443C6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1" y="1939925"/>
            <a:ext cx="4348480" cy="4040191"/>
          </a:xfrm>
        </p:spPr>
        <p:txBody>
          <a:bodyPr>
            <a:normAutofit/>
          </a:bodyPr>
          <a:lstStyle/>
          <a:p>
            <a:r>
              <a:rPr lang="zh-TW" altLang="en-US" dirty="0"/>
              <a:t>為了方便使用者測試任一角，請使用者輸入想要測試的角度，有函式能將原本</a:t>
            </a:r>
            <a:r>
              <a:rPr lang="en-US" altLang="zh-TW" dirty="0"/>
              <a:t>0</a:t>
            </a:r>
            <a:r>
              <a:rPr lang="zh-TW" altLang="en-US" dirty="0"/>
              <a:t>度的</a:t>
            </a:r>
            <a:r>
              <a:rPr lang="en-US" altLang="zh-TW" dirty="0"/>
              <a:t>template</a:t>
            </a:r>
            <a:r>
              <a:rPr lang="zh-TW" altLang="en-US" dirty="0"/>
              <a:t>旋轉指定的角度，再進行辨識。</a:t>
            </a:r>
            <a:endParaRPr lang="en-US" altLang="zh-TW" dirty="0"/>
          </a:p>
          <a:p>
            <a:r>
              <a:rPr lang="zh-TW" altLang="en-US" dirty="0"/>
              <a:t>其中</a:t>
            </a:r>
            <a:r>
              <a:rPr lang="en-US" altLang="zh-TW" dirty="0" err="1"/>
              <a:t>angle_step</a:t>
            </a:r>
            <a:r>
              <a:rPr lang="zh-TW" altLang="en-US" dirty="0"/>
              <a:t>參數，代表上述投票時考量的角度間距，預設為</a:t>
            </a:r>
            <a:r>
              <a:rPr lang="en-US" altLang="zh-TW" dirty="0"/>
              <a:t>1</a:t>
            </a:r>
            <a:r>
              <a:rPr lang="zh-TW" altLang="en-US" dirty="0"/>
              <a:t>代表</a:t>
            </a:r>
            <a:r>
              <a:rPr lang="en-US" altLang="zh-TW" dirty="0"/>
              <a:t>0-359</a:t>
            </a:r>
            <a:r>
              <a:rPr lang="zh-TW" altLang="en-US" dirty="0"/>
              <a:t>都會考慮到，若設為</a:t>
            </a:r>
            <a:r>
              <a:rPr lang="en-US" altLang="zh-TW" dirty="0"/>
              <a:t>90</a:t>
            </a:r>
            <a:r>
              <a:rPr lang="zh-TW" altLang="en-US" dirty="0"/>
              <a:t>則只會考慮</a:t>
            </a:r>
            <a:r>
              <a:rPr lang="en-US" altLang="zh-TW" dirty="0"/>
              <a:t>0,90,180,270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191B42-C28C-70EB-EFBE-09765BE8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276" y="1859144"/>
            <a:ext cx="707197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5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B8F8D-085B-B0C3-3791-9BE5CEC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615705-077B-A42B-D238-21A53C13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4" y="210315"/>
            <a:ext cx="10213200" cy="1112836"/>
          </a:xfrm>
        </p:spPr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旋轉圖片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C61D2B-090B-FE57-20F8-6FCB39936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0" y="1752888"/>
            <a:ext cx="3287221" cy="4040191"/>
          </a:xfrm>
        </p:spPr>
        <p:txBody>
          <a:bodyPr>
            <a:normAutofit/>
          </a:bodyPr>
          <a:lstStyle/>
          <a:p>
            <a:r>
              <a:rPr lang="zh-TW" altLang="en-US" dirty="0"/>
              <a:t>搭配</a:t>
            </a:r>
            <a:r>
              <a:rPr lang="en-US" altLang="zh-TW" dirty="0"/>
              <a:t>CV2</a:t>
            </a:r>
            <a:r>
              <a:rPr lang="zh-TW" altLang="en-US" dirty="0"/>
              <a:t>內建函式實作，方便測試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1DE8BE4-4797-4701-7DF5-20607BFC2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285" y="1752888"/>
            <a:ext cx="8131245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8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1CC3B-65CB-11F6-C409-03935EE82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6" y="405680"/>
            <a:ext cx="10213200" cy="1112836"/>
          </a:xfrm>
        </p:spPr>
        <p:txBody>
          <a:bodyPr/>
          <a:lstStyle/>
          <a:p>
            <a:r>
              <a:rPr lang="zh-TW" altLang="en-US" dirty="0"/>
              <a:t>其他成果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03B20C-FD18-7759-AF1F-8290E4945F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95" r="16414"/>
          <a:stretch/>
        </p:blipFill>
        <p:spPr>
          <a:xfrm>
            <a:off x="7606144" y="0"/>
            <a:ext cx="4395356" cy="6858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E9C2194-ACD9-DC48-07CE-FE1D7290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62" r="16146"/>
          <a:stretch/>
        </p:blipFill>
        <p:spPr>
          <a:xfrm>
            <a:off x="2971799" y="0"/>
            <a:ext cx="4395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B60E3-5FD8-5281-A916-BF5F72C4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77942"/>
            <a:ext cx="10213200" cy="1112836"/>
          </a:xfrm>
        </p:spPr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其他心得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FA743-608B-87DC-2625-57DE8F333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754460"/>
            <a:ext cx="10213200" cy="4040191"/>
          </a:xfrm>
        </p:spPr>
        <p:txBody>
          <a:bodyPr/>
          <a:lstStyle/>
          <a:p>
            <a:r>
              <a:rPr lang="zh-TW" altLang="en-US" dirty="0"/>
              <a:t>在實作時，我不斷地在嘗試如何減少計算時間，例如一開始提到的用</a:t>
            </a:r>
            <a:r>
              <a:rPr lang="en-US" altLang="zh-TW" dirty="0" err="1"/>
              <a:t>lru_cache</a:t>
            </a:r>
            <a:r>
              <a:rPr lang="zh-TW" altLang="en-US" dirty="0"/>
              <a:t>來儲存</a:t>
            </a:r>
            <a:r>
              <a:rPr lang="en-US" altLang="zh-TW" dirty="0" err="1"/>
              <a:t>sin,cos</a:t>
            </a:r>
            <a:r>
              <a:rPr lang="zh-TW" altLang="en-US" dirty="0"/>
              <a:t>陣列外，亦將計算時的遍歷次數減少，像是投票時從</a:t>
            </a:r>
            <a:r>
              <a:rPr lang="en-US" altLang="zh-TW" dirty="0"/>
              <a:t>0-359</a:t>
            </a:r>
            <a:r>
              <a:rPr lang="zh-TW" altLang="en-US" dirty="0"/>
              <a:t>度各計算一次，變成直接用</a:t>
            </a:r>
            <a:r>
              <a:rPr lang="en-US" altLang="zh-TW" dirty="0" err="1"/>
              <a:t>numpy</a:t>
            </a:r>
            <a:r>
              <a:rPr lang="zh-TW" altLang="en-US" dirty="0"/>
              <a:t>的陣列乘法來操作，搭配</a:t>
            </a:r>
            <a:r>
              <a:rPr lang="en-US" altLang="zh-TW" dirty="0"/>
              <a:t>valid</a:t>
            </a:r>
            <a:r>
              <a:rPr lang="zh-TW" altLang="en-US" dirty="0"/>
              <a:t>找出有效點進行投票，雖然演算法複雜度沒有實質降低，但運作的時間從原本的</a:t>
            </a:r>
            <a:r>
              <a:rPr lang="en-US" altLang="zh-TW" dirty="0"/>
              <a:t>2</a:t>
            </a:r>
            <a:r>
              <a:rPr lang="zh-TW" altLang="en-US" dirty="0"/>
              <a:t>分鐘左右降到</a:t>
            </a:r>
            <a:r>
              <a:rPr lang="en-US" altLang="zh-TW" dirty="0"/>
              <a:t>40</a:t>
            </a:r>
            <a:r>
              <a:rPr lang="zh-TW" altLang="en-US" dirty="0"/>
              <a:t>秒，是很好的成果。</a:t>
            </a:r>
          </a:p>
        </p:txBody>
      </p:sp>
    </p:spTree>
    <p:extLst>
      <p:ext uri="{BB962C8B-B14F-4D97-AF65-F5344CB8AC3E}">
        <p14:creationId xmlns:p14="http://schemas.microsoft.com/office/powerpoint/2010/main" val="219724196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B242F"/>
      </a:dk2>
      <a:lt2>
        <a:srgbClr val="F0F3F1"/>
      </a:lt2>
      <a:accent1>
        <a:srgbClr val="E729C2"/>
      </a:accent1>
      <a:accent2>
        <a:srgbClr val="AB17D5"/>
      </a:accent2>
      <a:accent3>
        <a:srgbClr val="6E29E7"/>
      </a:accent3>
      <a:accent4>
        <a:srgbClr val="2F38D9"/>
      </a:accent4>
      <a:accent5>
        <a:srgbClr val="2982E7"/>
      </a:accent5>
      <a:accent6>
        <a:srgbClr val="17BDD2"/>
      </a:accent6>
      <a:hlink>
        <a:srgbClr val="3F66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460</Words>
  <Application>Microsoft Office PowerPoint</Application>
  <PresentationFormat>寬螢幕</PresentationFormat>
  <Paragraphs>27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Aptos</vt:lpstr>
      <vt:lpstr>Arial</vt:lpstr>
      <vt:lpstr>Avenir Next LT Pro</vt:lpstr>
      <vt:lpstr>Calibri</vt:lpstr>
      <vt:lpstr>Goudy Old Style</vt:lpstr>
      <vt:lpstr>Wingdings</vt:lpstr>
      <vt:lpstr>FrostyVTI</vt:lpstr>
      <vt:lpstr>HW3   Object Detection</vt:lpstr>
      <vt:lpstr>成果</vt:lpstr>
      <vt:lpstr>Generalized Hough transform 整體流程</vt:lpstr>
      <vt:lpstr>計算R_Table</vt:lpstr>
      <vt:lpstr>GHT-投票過程</vt:lpstr>
      <vt:lpstr>測試方法</vt:lpstr>
      <vt:lpstr>旋轉圖片</vt:lpstr>
      <vt:lpstr>其他成果</vt:lpstr>
      <vt:lpstr>其他心得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宇森 王</dc:creator>
  <cp:lastModifiedBy>宇森 王</cp:lastModifiedBy>
  <cp:revision>20</cp:revision>
  <dcterms:created xsi:type="dcterms:W3CDTF">2024-10-22T06:51:47Z</dcterms:created>
  <dcterms:modified xsi:type="dcterms:W3CDTF">2024-12-24T14:53:38Z</dcterms:modified>
</cp:coreProperties>
</file>