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27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77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63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317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23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98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3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92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4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4E53D45-6F50-4760-B32D-DA909B68BF40}" type="datetimeFigureOut">
              <a:rPr lang="zh-TW" altLang="en-US" smtClean="0"/>
              <a:t>2015/12/16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17DB5B-B408-496D-AE67-FEC75C07E84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8000" dirty="0" smtClean="0"/>
              <a:t>LuckyPig Calculator</a:t>
            </a:r>
            <a:endParaRPr lang="zh-TW" altLang="en-US" sz="80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97280" y="3757661"/>
            <a:ext cx="10058400" cy="1631757"/>
          </a:xfrm>
        </p:spPr>
        <p:txBody>
          <a:bodyPr>
            <a:normAutofit/>
          </a:bodyPr>
          <a:lstStyle/>
          <a:p>
            <a:pPr algn="ctr"/>
            <a:r>
              <a:rPr lang="en-US" altLang="zh-TW" sz="3600" dirty="0" smtClean="0"/>
              <a:t>Author: </a:t>
            </a:r>
            <a:r>
              <a:rPr lang="zh-TW" altLang="en-US" sz="3600" dirty="0" smtClean="0"/>
              <a:t>張勝韋</a:t>
            </a:r>
            <a:endParaRPr lang="en-US" altLang="zh-TW" sz="3600" dirty="0" smtClean="0"/>
          </a:p>
          <a:p>
            <a:pPr algn="ctr"/>
            <a:r>
              <a:rPr lang="en-US" altLang="zh-TW" sz="3600" dirty="0" smtClean="0"/>
              <a:t>Student number: 102502549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6249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452"/>
          </a:xfrm>
        </p:spPr>
        <p:txBody>
          <a:bodyPr/>
          <a:lstStyle/>
          <a:p>
            <a:r>
              <a:rPr lang="zh-TW" altLang="en-US" dirty="0" smtClean="0"/>
              <a:t>功能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加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減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乘</a:t>
            </a:r>
            <a:r>
              <a:rPr lang="en-US" altLang="zh-TW" sz="2800" dirty="0" smtClean="0"/>
              <a:t>,</a:t>
            </a:r>
            <a:r>
              <a:rPr lang="zh-TW" altLang="en-US" sz="2800" dirty="0" smtClean="0"/>
              <a:t>除運算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數字範圍 </a:t>
            </a:r>
            <a:r>
              <a:rPr lang="en-US" altLang="zh-TW" sz="2800" dirty="0" smtClean="0"/>
              <a:t>-1e100 to 1e100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 smtClean="0"/>
              <a:t>一個記憶</a:t>
            </a:r>
            <a:r>
              <a:rPr lang="zh-TW" altLang="en-US" sz="2800" dirty="0"/>
              <a:t>空間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422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452"/>
          </a:xfrm>
        </p:spPr>
        <p:txBody>
          <a:bodyPr/>
          <a:lstStyle/>
          <a:p>
            <a:r>
              <a:rPr lang="zh-TW" altLang="en-US" dirty="0" smtClean="0"/>
              <a:t>問題與解</a:t>
            </a:r>
            <a:r>
              <a:rPr lang="zh-TW" altLang="en-US" dirty="0"/>
              <a:t>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e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()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%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TW" dirty="0" smtClean="0"/>
              <a:t>00.1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Number.prototype.toPrecision</a:t>
            </a:r>
            <a:r>
              <a:rPr lang="en-US" altLang="zh-TW" dirty="0" smtClean="0"/>
              <a:t>()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0.0033333 -&gt; 0.003333300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Number.prototype.toExponential</a:t>
            </a:r>
            <a:r>
              <a:rPr lang="en-US" altLang="zh-TW" dirty="0" smtClean="0"/>
              <a:t>()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0.0033333 -&gt; 3.33330e-3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201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452"/>
          </a:xfrm>
        </p:spPr>
        <p:txBody>
          <a:bodyPr/>
          <a:lstStyle/>
          <a:p>
            <a:r>
              <a:rPr lang="zh-TW" altLang="en-US" dirty="0" smtClean="0"/>
              <a:t>問題與解</a:t>
            </a:r>
            <a:r>
              <a:rPr lang="zh-TW" altLang="en-US" dirty="0"/>
              <a:t>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/>
              <a:t>e</a:t>
            </a:r>
            <a:r>
              <a:rPr lang="en-US" altLang="zh-TW" dirty="0" err="1" smtClean="0"/>
              <a:t>val</a:t>
            </a:r>
            <a:r>
              <a:rPr lang="en-US" altLang="zh-TW" dirty="0" smtClean="0"/>
              <a:t>()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replace(/(\d+\.?\d*(?:e\+\d+)?(?:e\-\d+)?|\d*\.?\d+(?:e\+\d+)?(?:e\-\d+)?)(?=%)/</a:t>
            </a:r>
            <a:r>
              <a:rPr lang="en-US" altLang="zh-TW"/>
              <a:t>g</a:t>
            </a:r>
            <a:r>
              <a:rPr lang="en-US" altLang="zh-TW" smtClean="0"/>
              <a:t>, "($</a:t>
            </a:r>
            <a:r>
              <a:rPr lang="en-US" altLang="zh-TW" dirty="0"/>
              <a:t>1").replace(/%(?=%)/g, "*1/100").replace(/%/g, "*1/100</a:t>
            </a:r>
            <a:r>
              <a:rPr lang="en-US" altLang="zh-TW" dirty="0" smtClean="0"/>
              <a:t>)")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 smtClean="0"/>
              <a:t>replace</a:t>
            </a:r>
            <a:r>
              <a:rPr lang="en-US" altLang="zh-TW" dirty="0" smtClean="0"/>
              <a:t>(/0+\./g, ".").replace(/0+(?=\d+\.)/g, "")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Number.prototype.toPrecision</a:t>
            </a:r>
            <a:r>
              <a:rPr lang="en-US" altLang="zh-TW" dirty="0" smtClean="0"/>
              <a:t>()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replace(/(\.[0-9]*[1-9])0*|(\.0*)/, "$1</a:t>
            </a:r>
            <a:r>
              <a:rPr lang="en-US" altLang="zh-TW" dirty="0" smtClean="0"/>
              <a:t>")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dirty="0" err="1" smtClean="0"/>
              <a:t>Number.prototype.toExponential</a:t>
            </a:r>
            <a:r>
              <a:rPr lang="en-US" altLang="zh-TW" dirty="0" smtClean="0"/>
              <a:t>()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dirty="0"/>
              <a:t>replace(/(\.[0-9]*[1-9])0*|(\.0*)/, "$1")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91063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6452"/>
          </a:xfrm>
        </p:spPr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pic>
        <p:nvPicPr>
          <p:cNvPr id="5" name="102502549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29098" y="1752315"/>
            <a:ext cx="6594763" cy="4158238"/>
          </a:xfrm>
        </p:spPr>
      </p:pic>
    </p:spTree>
    <p:extLst>
      <p:ext uri="{BB962C8B-B14F-4D97-AF65-F5344CB8AC3E}">
        <p14:creationId xmlns:p14="http://schemas.microsoft.com/office/powerpoint/2010/main" val="237154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143</Words>
  <Application>Microsoft Office PowerPoint</Application>
  <PresentationFormat>寬螢幕</PresentationFormat>
  <Paragraphs>26</Paragraphs>
  <Slides>5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Calibri</vt:lpstr>
      <vt:lpstr>Calibri Light</vt:lpstr>
      <vt:lpstr>Wingdings</vt:lpstr>
      <vt:lpstr>回顧</vt:lpstr>
      <vt:lpstr>LuckyPig Calculator</vt:lpstr>
      <vt:lpstr>功能</vt:lpstr>
      <vt:lpstr>問題與解決</vt:lpstr>
      <vt:lpstr>問題與解決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LuckyPig Calculator</dc:title>
  <dc:creator>張勝韋</dc:creator>
  <cp:lastModifiedBy>張勝韋</cp:lastModifiedBy>
  <cp:revision>6</cp:revision>
  <dcterms:created xsi:type="dcterms:W3CDTF">2015-12-04T02:05:10Z</dcterms:created>
  <dcterms:modified xsi:type="dcterms:W3CDTF">2015-12-16T06:13:59Z</dcterms:modified>
</cp:coreProperties>
</file>