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6" r:id="rId6"/>
    <p:sldId id="260" r:id="rId7"/>
    <p:sldId id="261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" initials="c" lastIdx="1" clrIdx="0">
    <p:extLst>
      <p:ext uri="{19B8F6BF-5375-455C-9EA6-DF929625EA0E}">
        <p15:presenceInfo xmlns:p15="http://schemas.microsoft.com/office/powerpoint/2012/main" userId="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20:00:55.962" idx="1">
    <p:pos x="2574" y="1422"/>
    <p:text>Need know Loss  Function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2BF-B781-484C-9F1F-9FA80516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31FDD-E95E-407D-A83F-638E7E196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0D40-0D3A-409F-B0E6-0512FEA8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5959-B8FF-485B-9A76-F831182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1B70-2A07-4F21-B18D-6334B3DB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28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50F9-AAAE-4631-ABB5-E0CDE78A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CDC4C-5280-46B9-8487-873B9C58A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3E21-9EAF-41BA-865B-39964EFE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9B2C-DC9D-4CBD-8161-23AF5FCF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F831-C5F0-4938-9896-55B152CD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3DA45-0EDA-4C38-8D54-270871DD6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0AF1B-A4AA-4E1E-98A3-91617707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A9AD-289C-456E-AA4D-CFF7081A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93B3-569D-4D2F-A454-21D1FF9A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4542-0856-4A09-8E09-BDB556A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2AEF-788C-493D-B995-0C7F3B7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031F-7B1C-4C6A-9D85-7E2B514B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8E32-BEFB-47B6-BC7D-32CF446A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5236-ABD0-45D0-9AAF-FE45A209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5B71-A9CE-4CD4-AE88-E4B96298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8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BE64-F9A1-4F74-AA91-89FF77B6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CC67-5DB0-4FE5-AFB5-FF3C12EC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CCBB-C2B5-4C59-AA4C-11E15118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4BC3-52DC-4485-B88A-1FA52947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3CBA-2CF4-4CED-84AC-38D3F9C3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46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E0AD-138A-4363-AD33-26C4F2D2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9D43-16B6-4B02-B815-00307D64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6CD2-439F-421D-BE9A-BFB7C514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C665-7854-4C1F-9317-5A1E6994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B2F2-A85F-460C-AC48-161C6C9B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3724-6B6A-46B6-9D20-F09B562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C833-2383-438C-99F1-0D93499C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F4090-6E82-4472-8D3F-A75B1567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CF8FD-FA63-492A-B17B-8EA8602D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65FC9-D7D7-4A09-BA60-F9AB0D51F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57376-23F6-4C9D-B612-9E85FFA7F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B14B-B089-4AEE-B38E-80609F4A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039C-FBA1-4739-BBEE-9546B88C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6FFEB-6BAA-4960-91F1-930CAA0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94BE-0471-41BB-89D1-3AB90FCB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BA7E1-7AE1-44EF-AD8D-A2132C7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A24C5-70EB-45EE-AB7E-4F790437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0AAA2-5841-4E88-80DC-4033F141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9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326D9-C67F-4A01-80CC-8996BB76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4C200-C664-408F-9B4C-E57CAC88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E3DD-926A-4186-8B27-5C9E727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9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3442-2822-4CDC-8B14-AF223698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203D-9495-4BCA-A867-ECA472C1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402BD-E916-4682-90CB-733E2531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6014-3EFC-4A4D-A5D7-DB5BE22B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B03DD-FD2A-469E-9ABE-2F6AA35E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7F74-F59C-459D-A4E8-5CDA284A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0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5FDB-4A05-4739-9A22-C20B267B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A300-89A4-4EE0-B827-9878525A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B27C4-954A-4841-A574-157CE279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2384F-2BF3-401B-8803-21266F0C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F9162-5F89-4FF9-9174-D2641688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BE07-AAA7-4143-889C-EDC796C4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509D-B3AC-4D84-9C05-2710008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1051-C813-4A58-8104-A28E74CF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14E53-72D3-449D-85F7-10BFD9584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761E-59F4-4172-A94B-71F66BC85D77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AD28-A50C-4E1F-B792-B6E14BE51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0570-5711-4D79-A5A7-A6485FA6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95BD-247F-430A-8228-B19DC0975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1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BE6-44F9-4B27-94ED-AA9D791BA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Adversarial example using FGSM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D5D15-E0AF-4B8C-AA34-E79715836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08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BA1D-2C30-4EA3-9F68-E167F1F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4A9C-7299-4DB1-9E32-D3B4FBC7A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7"/>
          <a:stretch/>
        </p:blipFill>
        <p:spPr>
          <a:xfrm>
            <a:off x="1940574" y="2552082"/>
            <a:ext cx="6963328" cy="2006601"/>
          </a:xfrm>
        </p:spPr>
      </p:pic>
    </p:spTree>
    <p:extLst>
      <p:ext uri="{BB962C8B-B14F-4D97-AF65-F5344CB8AC3E}">
        <p14:creationId xmlns:p14="http://schemas.microsoft.com/office/powerpoint/2010/main" val="34036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27BC-D960-4CC5-A268-432ADCDE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3C03-46BA-429C-8341-DFFDCF48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Implementing</a:t>
            </a:r>
          </a:p>
          <a:p>
            <a:r>
              <a:rPr lang="en-US" altLang="zh-TW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6446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243-84B9-4AAC-8C2F-9710ACD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A6F6-DB11-451C-A1F2-96E72CCF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Adversarial examples</a:t>
            </a:r>
          </a:p>
          <a:p>
            <a:pPr lvl="1"/>
            <a:r>
              <a:rPr lang="en-US" altLang="zh-TW" dirty="0"/>
              <a:t>Special inputs which are confusing a neural network</a:t>
            </a:r>
          </a:p>
          <a:p>
            <a:pPr lvl="1"/>
            <a:r>
              <a:rPr lang="en-US" altLang="zh-TW" dirty="0"/>
              <a:t>Indistinguishable to the human eye</a:t>
            </a:r>
          </a:p>
          <a:p>
            <a:pPr lvl="1"/>
            <a:r>
              <a:rPr lang="en-US" altLang="zh-TW" dirty="0"/>
              <a:t>Cause the network to fail to identify</a:t>
            </a:r>
          </a:p>
          <a:p>
            <a:r>
              <a:rPr lang="en-US" altLang="zh-TW" dirty="0"/>
              <a:t>Example</a:t>
            </a:r>
          </a:p>
          <a:p>
            <a:pPr lvl="1"/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E58ED-6175-4E4E-A8D9-38890979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57" y="3747235"/>
            <a:ext cx="727811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243-84B9-4AAC-8C2F-9710ACD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A6F6-DB11-451C-A1F2-96E72CCF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 gradient sign method</a:t>
            </a:r>
          </a:p>
          <a:p>
            <a:pPr lvl="1"/>
            <a:r>
              <a:rPr lang="en-US" altLang="zh-TW" dirty="0"/>
              <a:t>which is a </a:t>
            </a:r>
            <a:r>
              <a:rPr lang="en-US" altLang="zh-TW" i="1" dirty="0">
                <a:solidFill>
                  <a:srgbClr val="FF0000"/>
                </a:solidFill>
              </a:rPr>
              <a:t>white box</a:t>
            </a:r>
            <a:r>
              <a:rPr lang="en-US" altLang="zh-TW" dirty="0"/>
              <a:t> attack whose goal is to ensure misclassification</a:t>
            </a:r>
          </a:p>
          <a:p>
            <a:pPr lvl="1"/>
            <a:r>
              <a:rPr lang="en-US" altLang="zh-TW" dirty="0"/>
              <a:t>Using the gradients of the loss to </a:t>
            </a:r>
            <a:r>
              <a:rPr lang="en-US" altLang="zh-TW" dirty="0" err="1"/>
              <a:t>maximises</a:t>
            </a:r>
            <a:r>
              <a:rPr lang="en-US" altLang="zh-TW" dirty="0"/>
              <a:t> the loss</a:t>
            </a:r>
          </a:p>
          <a:p>
            <a:pPr lvl="1"/>
            <a:r>
              <a:rPr lang="en-US" altLang="zh-TW" dirty="0"/>
              <a:t>Adversarial image can be </a:t>
            </a:r>
            <a:r>
              <a:rPr lang="en-US" altLang="zh-TW" dirty="0" err="1"/>
              <a:t>summarised</a:t>
            </a:r>
            <a:r>
              <a:rPr lang="en-US" altLang="zh-TW" dirty="0"/>
              <a:t> using the following</a:t>
            </a:r>
          </a:p>
          <a:p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979F6-0033-4A96-83B7-D614DB548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35" y="3429000"/>
            <a:ext cx="760201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C872-8A25-467A-9000-78693486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Implementing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73984-FB1E-4463-8F24-7DB335AEB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5" y="2802872"/>
            <a:ext cx="7406287" cy="33340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41C3D-B9EB-41FC-96BD-4109ED7B5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8" t="1498" r="19221" b="86144"/>
          <a:stretch/>
        </p:blipFill>
        <p:spPr>
          <a:xfrm>
            <a:off x="4893295" y="1824993"/>
            <a:ext cx="2405409" cy="5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C872-8A25-467A-9000-78693486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Implementing</a:t>
            </a:r>
            <a:endParaRPr lang="zh-TW" alt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7E4575-F621-419F-A9A0-7185A01EE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63" y="2141537"/>
            <a:ext cx="789687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41C3D-B9EB-41FC-96BD-4109ED7B5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0" t="524" r="18622" b="86370"/>
          <a:stretch/>
        </p:blipFill>
        <p:spPr>
          <a:xfrm>
            <a:off x="3819726" y="1392080"/>
            <a:ext cx="4552547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00C0-0A04-4AD7-8901-E469192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1D519F-3290-4ADD-82DD-F96BC8CB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93" y="1690688"/>
            <a:ext cx="2133600" cy="21336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1D28C8-8D5B-48AB-A1DC-5A05CBF72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5" y="1690688"/>
            <a:ext cx="2133600" cy="21336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387DE1-8783-4D0A-9F81-45EB6C9BE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32" y="1690688"/>
            <a:ext cx="2133600" cy="213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436A8-B767-4113-85C4-60FC52936FF9}"/>
                  </a:ext>
                </a:extLst>
              </p:cNvPr>
              <p:cNvSpPr/>
              <p:nvPr/>
            </p:nvSpPr>
            <p:spPr>
              <a:xfrm>
                <a:off x="3300532" y="2495878"/>
                <a:ext cx="73970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                                             =</m:t>
                    </m:r>
                  </m:oMath>
                </a14:m>
                <a:r>
                  <a:rPr lang="zh-TW" altLang="en-US" sz="2800" dirty="0"/>
                  <a:t>   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436A8-B767-4113-85C4-60FC52936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32" y="2495878"/>
                <a:ext cx="73970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3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00C0-0A04-4AD7-8901-E469192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436A8-B767-4113-85C4-60FC52936FF9}"/>
                  </a:ext>
                </a:extLst>
              </p:cNvPr>
              <p:cNvSpPr/>
              <p:nvPr/>
            </p:nvSpPr>
            <p:spPr>
              <a:xfrm>
                <a:off x="3300532" y="2495878"/>
                <a:ext cx="73970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                                             =</m:t>
                    </m:r>
                  </m:oMath>
                </a14:m>
                <a:r>
                  <a:rPr lang="zh-TW" altLang="en-US" sz="2800" dirty="0"/>
                  <a:t>   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436A8-B767-4113-85C4-60FC52936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32" y="2495878"/>
                <a:ext cx="739706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94957A-971F-4624-A067-8D1C5CC06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62" y="1690688"/>
            <a:ext cx="2133600" cy="2133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6C98C1-3275-404F-B234-4ACEDCB73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66" y="1690688"/>
            <a:ext cx="21336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6DC75-20DC-4B96-9266-8DDC51087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97" y="169068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00C0-0A04-4AD7-8901-E469192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1D519F-3290-4ADD-82DD-F96BC8CB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93" y="1690688"/>
            <a:ext cx="2133600" cy="21336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1D28C8-8D5B-48AB-A1DC-5A05CBF72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5" y="1690688"/>
            <a:ext cx="2133600" cy="21336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387DE1-8783-4D0A-9F81-45EB6C9BE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32" y="1690688"/>
            <a:ext cx="2133600" cy="213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436A8-B767-4113-85C4-60FC52936FF9}"/>
                  </a:ext>
                </a:extLst>
              </p:cNvPr>
              <p:cNvSpPr/>
              <p:nvPr/>
            </p:nvSpPr>
            <p:spPr>
              <a:xfrm>
                <a:off x="3300532" y="2495878"/>
                <a:ext cx="73970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                                             =</m:t>
                    </m:r>
                  </m:oMath>
                </a14:m>
                <a:r>
                  <a:rPr lang="zh-TW" altLang="en-US" sz="2800" dirty="0"/>
                  <a:t>   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436A8-B767-4113-85C4-60FC52936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32" y="2495878"/>
                <a:ext cx="73970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CAFAF18-19C1-4015-8C45-AE508E5CA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32" y="1690688"/>
            <a:ext cx="21336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DF0F1-C3C1-4963-BE35-07C299E96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5" y="1690688"/>
            <a:ext cx="2133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A7195-669F-4522-A04C-2A961AB8F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93" y="170530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Theme</vt:lpstr>
      <vt:lpstr>Adversarial example using FGSM</vt:lpstr>
      <vt:lpstr>Outline</vt:lpstr>
      <vt:lpstr>Introduction </vt:lpstr>
      <vt:lpstr>Introduction </vt:lpstr>
      <vt:lpstr>Implementing</vt:lpstr>
      <vt:lpstr>Implementing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example using FGSM</dc:title>
  <dc:creator>chen</dc:creator>
  <cp:lastModifiedBy>chen</cp:lastModifiedBy>
  <cp:revision>5</cp:revision>
  <dcterms:created xsi:type="dcterms:W3CDTF">2020-06-19T11:50:35Z</dcterms:created>
  <dcterms:modified xsi:type="dcterms:W3CDTF">2020-06-19T12:58:26Z</dcterms:modified>
</cp:coreProperties>
</file>