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  <p:sldMasterId id="2147483832" r:id="rId2"/>
  </p:sldMasterIdLst>
  <p:notesMasterIdLst>
    <p:notesMasterId r:id="rId12"/>
  </p:notesMasterIdLst>
  <p:sldIdLst>
    <p:sldId id="260" r:id="rId3"/>
    <p:sldId id="259" r:id="rId4"/>
    <p:sldId id="265" r:id="rId5"/>
    <p:sldId id="261" r:id="rId6"/>
    <p:sldId id="266" r:id="rId7"/>
    <p:sldId id="257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CBE0F-89AA-4978-AC6D-E1729394F64D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5606B-CC71-496B-9E45-14A76FF56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13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收到地震資訊時，進入</a:t>
            </a:r>
            <a:r>
              <a:rPr lang="en-US" altLang="zh-TW" dirty="0" smtClean="0"/>
              <a:t>Django </a:t>
            </a:r>
            <a:r>
              <a:rPr lang="zh-TW" altLang="en-US" dirty="0" smtClean="0"/>
              <a:t>進行連線處理，之後呼叫</a:t>
            </a:r>
            <a:r>
              <a:rPr lang="en-US" altLang="zh-TW" dirty="0" smtClean="0"/>
              <a:t>blink.py </a:t>
            </a:r>
            <a:r>
              <a:rPr lang="zh-TW" altLang="en-US" dirty="0" smtClean="0"/>
              <a:t>檔，執行地震警示</a:t>
            </a:r>
            <a:r>
              <a:rPr lang="en-US" altLang="zh-TW" dirty="0" smtClean="0"/>
              <a:t>(LED</a:t>
            </a:r>
            <a:r>
              <a:rPr lang="zh-TW" altLang="en-US" dirty="0" smtClean="0"/>
              <a:t>燈閃爍、蜂鳴器叫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，最後在網頁顯示資訊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5606B-CC71-496B-9E45-14A76FF5698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99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92F7-154B-497E-891A-3588E9C6C2A1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75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B6AB-2771-45B8-8B03-F64A13845DA2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12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6253-A502-47DA-AE7E-9AC78EFC5AF9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854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A60-71FA-488A-8BDB-5DBB09084318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42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1E9-7714-4A4D-A0A3-6D4684E9265A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369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51C7-F337-4B81-8EB9-3395F332E904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323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43B7-374B-4F4A-85A3-5253F875F1E6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62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26A-055A-41F8-B85A-F7C43E8D0A89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20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E88B-5EC7-4051-9547-FD6E3AF7E1AD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181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1387-16EE-4916-8BAF-3C71125C91D7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567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6401-3DE2-46CD-81E1-55E225B2263C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99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E9DB-3507-4E51-B519-23BB82A1FD51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453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1F45-9E0E-4ADC-8C37-6C1874B71E19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409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66C1-B6B2-439F-AC36-5A800FB2E59B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068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E11-8EB5-468D-93CE-E38A9B6D8CC2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8107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B803-4741-4507-AA2A-D41607E89D85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1910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135-0ED9-44D1-8CF3-29BA513470AF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2095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802A-282C-42A6-8261-36EC23C546BC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35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0DBA-955B-4368-ACA9-D6A74C00CF0A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9672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7-737E-4B7F-83A9-A3A60590D767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61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CB76-86FE-4AEF-BC60-C3576CA3CC5B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87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D995-67B5-4E88-A4AC-DAF8EF1C6F30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38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00BD-D088-4CD5-A557-8B6BF2A76654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0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A60A-0709-432C-8B13-90EEA90F519C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67EA-BF74-4080-8E6B-7D9D6AC890C7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83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B47F-26C9-4045-8ECA-DC882749A8CC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44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C1CC-3206-470D-AD65-FF547C5B82A0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23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7994F9-39E3-40DA-A25D-3787369A7805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01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994F9-39E3-40DA-A25D-3787369A7805}" type="datetime1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125F38-C443-458E-BF8C-78470B2CC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9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163.22.17.152/grass/new/earthquake/3dmap4.html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1620982" y="2727779"/>
            <a:ext cx="7204363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8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地震預警系統</a:t>
            </a:r>
            <a:endParaRPr kumimoji="0" lang="zh-TW" altLang="zh-TW" sz="8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5934809" y="4523119"/>
            <a:ext cx="4413737" cy="21463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資工四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103321005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李恩賢</a:t>
            </a:r>
          </a:p>
          <a:p>
            <a:pPr algn="l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資工四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103321008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張秝榕</a:t>
            </a:r>
          </a:p>
          <a:p>
            <a:pPr algn="l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資工四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103321035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陳昊</a:t>
            </a:r>
          </a:p>
          <a:p>
            <a:pPr algn="l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資工四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103321050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周霈菱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851116" y="4523119"/>
            <a:ext cx="1465061" cy="449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第一組：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1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38655"/>
            <a:ext cx="8141351" cy="37719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台灣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位於歐亞大陸板塊與菲律賓海板塊交界，地震</a:t>
            </a: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頻繁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九二一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大地震</a:t>
            </a: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造成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2,415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人死亡，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人失蹤，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11,305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</a:t>
            </a: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受傷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200000"/>
              </a:lnSpc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地震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預警警報器，當地震來臨時，可以提前</a:t>
            </a: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預警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，從而減少傷亡人數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5808" y="332717"/>
            <a:ext cx="8258848" cy="8540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6634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65808" y="332717"/>
            <a:ext cx="8258848" cy="854003"/>
          </a:xfrm>
        </p:spPr>
        <p:txBody>
          <a:bodyPr>
            <a:normAutofit fontScale="90000"/>
          </a:bodyPr>
          <a:lstStyle/>
          <a:p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使用材料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181995"/>
              </p:ext>
            </p:extLst>
          </p:nvPr>
        </p:nvGraphicFramePr>
        <p:xfrm>
          <a:off x="1437007" y="1728092"/>
          <a:ext cx="7153656" cy="4035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6828">
                  <a:extLst>
                    <a:ext uri="{9D8B030D-6E8A-4147-A177-3AD203B41FA5}">
                      <a16:colId xmlns:a16="http://schemas.microsoft.com/office/drawing/2014/main" val="3480390022"/>
                    </a:ext>
                  </a:extLst>
                </a:gridCol>
                <a:gridCol w="3576828">
                  <a:extLst>
                    <a:ext uri="{9D8B030D-6E8A-4147-A177-3AD203B41FA5}">
                      <a16:colId xmlns:a16="http://schemas.microsoft.com/office/drawing/2014/main" val="1519262410"/>
                    </a:ext>
                  </a:extLst>
                </a:gridCol>
              </a:tblGrid>
              <a:tr h="5765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材料名稱</a:t>
                      </a:r>
                      <a:endParaRPr lang="zh-TW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1095946"/>
                  </a:ext>
                </a:extLst>
              </a:tr>
              <a:tr h="5765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杜邦線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公母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TW" sz="2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</a:t>
                      </a:r>
                      <a:endParaRPr lang="zh-TW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8110281"/>
                  </a:ext>
                </a:extLst>
              </a:tr>
              <a:tr h="5765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麵包板</a:t>
                      </a:r>
                      <a:endParaRPr lang="zh-TW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sz="2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</a:t>
                      </a:r>
                      <a:endParaRPr lang="zh-TW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7852589"/>
                  </a:ext>
                </a:extLst>
              </a:tr>
              <a:tr h="5765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LED</a:t>
                      </a: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燈</a:t>
                      </a:r>
                      <a:endParaRPr lang="zh-TW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</a:t>
                      </a:r>
                      <a:endParaRPr lang="zh-TW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5306267"/>
                  </a:ext>
                </a:extLst>
              </a:tr>
              <a:tr h="5765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蜂鳴器</a:t>
                      </a:r>
                      <a:endParaRPr lang="zh-TW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</a:t>
                      </a:r>
                      <a:endParaRPr lang="zh-TW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7980017"/>
                  </a:ext>
                </a:extLst>
              </a:tr>
              <a:tr h="5765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電阻</a:t>
                      </a:r>
                      <a:endParaRPr lang="zh-TW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</a:t>
                      </a:r>
                      <a:endParaRPr lang="zh-TW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3097779"/>
                  </a:ext>
                </a:extLst>
              </a:tr>
              <a:tr h="5765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電線</a:t>
                      </a:r>
                      <a:endParaRPr lang="zh-TW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捆</a:t>
                      </a:r>
                      <a:endParaRPr lang="zh-TW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9212626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3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5771" y="196884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電路圖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35274" y="1188911"/>
            <a:ext cx="5340316" cy="5997863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659584" y="1915154"/>
            <a:ext cx="131618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</a:rPr>
              <a:t>電阻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330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19455" y="3959229"/>
            <a:ext cx="1343891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蜂鳴器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525492" y="2652498"/>
            <a:ext cx="858981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3200" dirty="0" smtClean="0"/>
              <a:t>LED</a:t>
            </a:r>
            <a:endParaRPr lang="zh-TW" altLang="en-US" sz="3200" dirty="0"/>
          </a:p>
        </p:txBody>
      </p:sp>
      <p:sp>
        <p:nvSpPr>
          <p:cNvPr id="9" name="橢圓 8"/>
          <p:cNvSpPr/>
          <p:nvPr/>
        </p:nvSpPr>
        <p:spPr>
          <a:xfrm>
            <a:off x="3050308" y="3035431"/>
            <a:ext cx="682706" cy="3676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12</a:t>
            </a:r>
            <a:endParaRPr lang="zh-TW" altLang="en-US" b="1" dirty="0"/>
          </a:p>
        </p:txBody>
      </p:sp>
      <p:sp>
        <p:nvSpPr>
          <p:cNvPr id="10" name="橢圓 9"/>
          <p:cNvSpPr/>
          <p:nvPr/>
        </p:nvSpPr>
        <p:spPr>
          <a:xfrm>
            <a:off x="3050308" y="2605646"/>
            <a:ext cx="682706" cy="3676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0772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35771" y="196884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使用軟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體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635771" y="1893573"/>
            <a:ext cx="8141351" cy="37719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Python3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ython-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Rpi.GPIO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Django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63793" y="1530765"/>
            <a:ext cx="2118269" cy="62706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kern="100" dirty="0">
                <a:ea typeface="標楷體" panose="03000509000000000000" pitchFamily="65" charset="-120"/>
                <a:cs typeface="Times New Roman" panose="02020603050405020304" pitchFamily="18" charset="0"/>
              </a:rPr>
              <a:t>Django</a:t>
            </a:r>
            <a:endParaRPr lang="zh-TW" altLang="en-US" sz="2200" b="1" kern="1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63792" y="3629149"/>
            <a:ext cx="2118269" cy="68284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kern="1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warning.py</a:t>
            </a:r>
            <a:r>
              <a:rPr lang="en-US" sz="1200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en-US" sz="1200" kern="1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>
            <a:stCxn id="4" idx="2"/>
            <a:endCxn id="18" idx="0"/>
          </p:cNvCxnSpPr>
          <p:nvPr/>
        </p:nvCxnSpPr>
        <p:spPr>
          <a:xfrm>
            <a:off x="6022928" y="2157831"/>
            <a:ext cx="0" cy="42267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6" idx="2"/>
            <a:endCxn id="24" idx="0"/>
          </p:cNvCxnSpPr>
          <p:nvPr/>
        </p:nvCxnSpPr>
        <p:spPr>
          <a:xfrm>
            <a:off x="6022927" y="4311996"/>
            <a:ext cx="0" cy="42158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8" idx="2"/>
            <a:endCxn id="6" idx="0"/>
          </p:cNvCxnSpPr>
          <p:nvPr/>
        </p:nvCxnSpPr>
        <p:spPr>
          <a:xfrm flipH="1">
            <a:off x="6022927" y="3207568"/>
            <a:ext cx="1" cy="42158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34" idx="4"/>
            <a:endCxn id="4" idx="0"/>
          </p:cNvCxnSpPr>
          <p:nvPr/>
        </p:nvCxnSpPr>
        <p:spPr>
          <a:xfrm flipH="1">
            <a:off x="6022928" y="1095776"/>
            <a:ext cx="2" cy="43498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4" idx="2"/>
            <a:endCxn id="28" idx="0"/>
          </p:cNvCxnSpPr>
          <p:nvPr/>
        </p:nvCxnSpPr>
        <p:spPr>
          <a:xfrm flipH="1">
            <a:off x="6022924" y="5431677"/>
            <a:ext cx="3" cy="42158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4739452" y="382984"/>
            <a:ext cx="2566955" cy="712792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地震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465808" y="332717"/>
            <a:ext cx="8258848" cy="854003"/>
          </a:xfrm>
        </p:spPr>
        <p:txBody>
          <a:bodyPr>
            <a:normAutofit fontScale="90000"/>
          </a:bodyPr>
          <a:lstStyle/>
          <a:p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系統流程圖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963793" y="2580502"/>
            <a:ext cx="2118269" cy="62706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200" b="1" kern="1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連線處</a:t>
            </a:r>
            <a:r>
              <a:rPr lang="zh-TW" altLang="en-US" sz="2200" b="1" kern="100" dirty="0">
                <a:ea typeface="標楷體" panose="03000509000000000000" pitchFamily="65" charset="-120"/>
                <a:cs typeface="Times New Roman" panose="02020603050405020304" pitchFamily="18" charset="0"/>
              </a:rPr>
              <a:t>理</a:t>
            </a:r>
            <a:endParaRPr lang="zh-TW" altLang="en-US" sz="2200" b="1" kern="1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63792" y="4733577"/>
            <a:ext cx="2118269" cy="6981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200" b="1" kern="1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地震警</a:t>
            </a:r>
            <a:r>
              <a:rPr lang="zh-TW" altLang="en-US" sz="2200" b="1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示</a:t>
            </a:r>
            <a:endParaRPr lang="zh-TW" altLang="en-US" sz="1200" kern="1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4739446" y="5853258"/>
            <a:ext cx="2566955" cy="712792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913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24780" y="2526322"/>
            <a:ext cx="5380566" cy="2072055"/>
          </a:xfrm>
        </p:spPr>
        <p:txBody>
          <a:bodyPr>
            <a:normAutofit/>
          </a:bodyPr>
          <a:lstStyle/>
          <a:p>
            <a:pPr algn="ctr"/>
            <a:r>
              <a:rPr lang="en-US" altLang="zh-TW" sz="11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  <a:endParaRPr lang="zh-TW" altLang="en-US" sz="1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701" y="1723292"/>
            <a:ext cx="10506992" cy="4318070"/>
          </a:xfrm>
        </p:spPr>
        <p:txBody>
          <a:bodyPr>
            <a:normAutofit/>
          </a:bodyPr>
          <a:lstStyle/>
          <a:p>
            <a:r>
              <a:rPr lang="zh-TW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困難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原本構想用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不同音效與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光源來顯示地震分級，但無法實行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因地震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的預警系統無法進行地震分級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，需要等中央氣象局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統計完地震資料，才能獲得地震級數，因此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我們寫了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網頁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http://163.22.17.152/grass/new/earthquake/3dmap4.html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讓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使用者可以在此網頁進行資料搜索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困難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不知道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如何傳資訊給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Raspberry Pi 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marL="0" indent="0">
              <a:buNone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Django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進行傳輸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5808" y="332717"/>
            <a:ext cx="8258848" cy="8540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遇到困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難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8" t="13719" r="9962" b="62306"/>
          <a:stretch/>
        </p:blipFill>
        <p:spPr>
          <a:xfrm>
            <a:off x="808892" y="4053252"/>
            <a:ext cx="3476532" cy="1988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2" t="44230" r="10418" b="31667"/>
          <a:stretch/>
        </p:blipFill>
        <p:spPr>
          <a:xfrm>
            <a:off x="5251323" y="4053252"/>
            <a:ext cx="3473333" cy="19969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44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4916" y="2984019"/>
            <a:ext cx="9638644" cy="1180564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listening !</a:t>
            </a:r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5F38-C443-458E-BF8C-78470B2CCCB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56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扇形區</Template>
  <TotalTime>552</TotalTime>
  <Words>214</Words>
  <Application>Microsoft Office PowerPoint</Application>
  <PresentationFormat>寬螢幕</PresentationFormat>
  <Paragraphs>62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Trebuchet MS</vt:lpstr>
      <vt:lpstr>Wingdings 2</vt:lpstr>
      <vt:lpstr>Wingdings 3</vt:lpstr>
      <vt:lpstr>HDOfficeLightV0</vt:lpstr>
      <vt:lpstr>多面向</vt:lpstr>
      <vt:lpstr>地震預警系統</vt:lpstr>
      <vt:lpstr>PowerPoint 簡報</vt:lpstr>
      <vt:lpstr>使用材料</vt:lpstr>
      <vt:lpstr>電路圖</vt:lpstr>
      <vt:lpstr>使用軟體</vt:lpstr>
      <vt:lpstr>系統流程圖</vt:lpstr>
      <vt:lpstr>DEMO</vt:lpstr>
      <vt:lpstr>PowerPoint 簡報</vt:lpstr>
      <vt:lpstr>Thanks for your listening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張秝榕</dc:creator>
  <cp:lastModifiedBy>Windows 使用者</cp:lastModifiedBy>
  <cp:revision>31</cp:revision>
  <dcterms:created xsi:type="dcterms:W3CDTF">2018-01-14T07:02:54Z</dcterms:created>
  <dcterms:modified xsi:type="dcterms:W3CDTF">2018-01-17T04:30:02Z</dcterms:modified>
</cp:coreProperties>
</file>