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3BA24AE-F53B-4B80-9A8F-9319F09DF40F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0FC0691-161A-46CA-9ADC-75D52EA0D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/>
              <a:t>1041562</a:t>
            </a:r>
            <a:r>
              <a:rPr lang="en-US" altLang="zh-TW" sz="2000" dirty="0"/>
              <a:t>	</a:t>
            </a:r>
            <a:r>
              <a:rPr lang="zh-TW" altLang="en-US" sz="2000" dirty="0" smtClean="0"/>
              <a:t>吳宗晉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1043310	</a:t>
            </a:r>
            <a:r>
              <a:rPr lang="zh-TW" altLang="en-US" sz="2000" dirty="0" smtClean="0"/>
              <a:t>施紹唐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1043363	</a:t>
            </a:r>
            <a:r>
              <a:rPr lang="zh-TW" altLang="en-US" sz="2000" dirty="0" smtClean="0"/>
              <a:t>任孝智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1412776"/>
            <a:ext cx="7772400" cy="1508760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rgbClr val="92D050"/>
                </a:solidFill>
              </a:rPr>
              <a:t>Unix</a:t>
            </a:r>
            <a:r>
              <a:rPr lang="zh-TW" altLang="en-US" sz="4400" dirty="0" smtClean="0">
                <a:solidFill>
                  <a:srgbClr val="92D050"/>
                </a:solidFill>
              </a:rPr>
              <a:t>系統概論期末報告</a:t>
            </a:r>
            <a:endParaRPr lang="en-US" altLang="zh-TW" sz="4400" dirty="0" smtClean="0">
              <a:solidFill>
                <a:srgbClr val="92D050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rgbClr val="92D050"/>
                </a:solidFill>
              </a:rPr>
              <a:t>網頁爬蟲</a:t>
            </a:r>
            <a:r>
              <a:rPr lang="en-US" altLang="zh-TW" sz="3200" dirty="0" smtClean="0">
                <a:solidFill>
                  <a:srgbClr val="92D050"/>
                </a:solidFill>
              </a:rPr>
              <a:t>(PTT)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56696"/>
          </a:xfrm>
        </p:spPr>
        <p:txBody>
          <a:bodyPr/>
          <a:lstStyle/>
          <a:p>
            <a:r>
              <a:rPr lang="zh-TW" altLang="en-US" dirty="0"/>
              <a:t>專題動機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/>
          <a:lstStyle/>
          <a:p>
            <a:pPr marL="68580" indent="0">
              <a:buNone/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網路系統相當發達，社群軟體及論壇也蓬勃發展，已經是人人皆可在網路上發表自己看法的時代了。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這次專題，主要是蒐集相關類型的文章並加以封存，之後可再用其他軟體針對封存的檔案進行分析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1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論壇的挑選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PTT</a:t>
            </a:r>
            <a:r>
              <a:rPr lang="zh-TW" altLang="en-US" dirty="0" smtClean="0"/>
              <a:t>作為基底</a:t>
            </a:r>
            <a:endParaRPr lang="en-US" altLang="zh-TW" dirty="0" smtClean="0"/>
          </a:p>
          <a:p>
            <a:r>
              <a:rPr lang="zh-TW" altLang="en-US" dirty="0"/>
              <a:t>主要以文字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r>
              <a:rPr lang="zh-TW" altLang="en-US" dirty="0"/>
              <a:t>排版</a:t>
            </a:r>
            <a:r>
              <a:rPr lang="zh-TW" altLang="en-US" dirty="0" smtClean="0"/>
              <a:t>簡單</a:t>
            </a:r>
            <a:endParaRPr lang="en-US" altLang="zh-TW" dirty="0" smtClean="0"/>
          </a:p>
          <a:p>
            <a:r>
              <a:rPr lang="zh-TW" altLang="en-US" dirty="0"/>
              <a:t>無特殊插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r>
              <a:rPr lang="zh-TW" altLang="en-US" dirty="0"/>
              <a:t>資料量大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582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1.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爬取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ptt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特定板塊的文章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2.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可接受使用者輸入的條件進行過濾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 marL="68580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3.</a:t>
            </a:r>
            <a:r>
              <a:rPr lang="zh-TW" altLang="en-US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輸出成</a:t>
            </a:r>
            <a:r>
              <a:rPr lang="en-US" altLang="zh-TW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txt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檔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7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r>
              <a:rPr lang="zh-TW" altLang="en-US" sz="2400" dirty="0" smtClean="0"/>
              <a:t>使用的</a:t>
            </a:r>
            <a:r>
              <a:rPr lang="en-US" altLang="zh-TW" sz="2400" dirty="0" smtClean="0"/>
              <a:t>library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124744"/>
            <a:ext cx="7772400" cy="523081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TW" sz="1600" dirty="0"/>
              <a:t>HTML::</a:t>
            </a:r>
            <a:r>
              <a:rPr lang="en-US" altLang="zh-TW" sz="1600" dirty="0" smtClean="0"/>
              <a:t>Parser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marL="68580" indent="0">
              <a:buNone/>
            </a:pPr>
            <a:r>
              <a:rPr lang="zh-TW" altLang="en-US" sz="1600" dirty="0" smtClean="0"/>
              <a:t>能夠將</a:t>
            </a:r>
            <a:r>
              <a:rPr lang="en-US" altLang="zh-TW" sz="1600" dirty="0" smtClean="0"/>
              <a:t>html</a:t>
            </a:r>
            <a:r>
              <a:rPr lang="zh-TW" altLang="en-US" sz="1600" dirty="0" smtClean="0"/>
              <a:t>語法的標頭過濾出來，不用再另外寫判斷。</a:t>
            </a:r>
            <a:endParaRPr lang="en-US" altLang="zh-TW" sz="1600" dirty="0" smtClean="0"/>
          </a:p>
          <a:p>
            <a:pPr marL="68580" indent="0">
              <a:buNone/>
            </a:pPr>
            <a:endParaRPr lang="en-US" altLang="zh-TW" sz="1600" dirty="0" smtClean="0"/>
          </a:p>
          <a:p>
            <a:pPr marL="68580" indent="0">
              <a:buNone/>
            </a:pPr>
            <a:r>
              <a:rPr lang="en-US" altLang="zh-TW" sz="1600" dirty="0" smtClean="0"/>
              <a:t>YAML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marL="68580" indent="0">
              <a:buNone/>
            </a:pPr>
            <a:r>
              <a:rPr lang="zh-TW" altLang="en-US" sz="1600" dirty="0" smtClean="0"/>
              <a:t>提供較為簡單的語法編寫方式，可避免需要跳脫的符號，如引號或括號。</a:t>
            </a:r>
            <a:endParaRPr lang="en-US" altLang="zh-TW" sz="1600" dirty="0" smtClean="0"/>
          </a:p>
          <a:p>
            <a:pPr marL="68580" indent="0">
              <a:buNone/>
            </a:pPr>
            <a:endParaRPr lang="en-US" altLang="zh-TW" sz="1600" dirty="0" smtClean="0"/>
          </a:p>
          <a:p>
            <a:pPr marL="68580" indent="0">
              <a:buNone/>
            </a:pPr>
            <a:r>
              <a:rPr lang="en-US" altLang="zh-TW" sz="1600" dirty="0"/>
              <a:t>Web::</a:t>
            </a:r>
            <a:r>
              <a:rPr lang="en-US" altLang="zh-TW" sz="1600" dirty="0" smtClean="0"/>
              <a:t>Scraper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marL="68580" indent="0">
              <a:buNone/>
            </a:pPr>
            <a:r>
              <a:rPr lang="zh-TW" altLang="en-US" sz="1600" dirty="0" smtClean="0"/>
              <a:t>包含爬蟲程式的一些</a:t>
            </a:r>
            <a:r>
              <a:rPr lang="en-US" altLang="zh-TW" sz="1600" dirty="0" smtClean="0"/>
              <a:t>function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68580" indent="0">
              <a:buNone/>
            </a:pPr>
            <a:endParaRPr lang="en-US" altLang="zh-TW" sz="1600" dirty="0" smtClean="0"/>
          </a:p>
          <a:p>
            <a:pPr marL="68580" indent="0">
              <a:buNone/>
            </a:pPr>
            <a:r>
              <a:rPr lang="en-US" altLang="zh-TW" sz="1600" dirty="0"/>
              <a:t>LWP::</a:t>
            </a:r>
            <a:r>
              <a:rPr lang="en-US" altLang="zh-TW" sz="1600" dirty="0" err="1" smtClean="0"/>
              <a:t>UserAgent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pPr marL="68580" indent="0">
              <a:buNone/>
            </a:pPr>
            <a:r>
              <a:rPr lang="zh-TW" altLang="en-US" sz="1600" dirty="0" smtClean="0"/>
              <a:t>用來跟網頁進行互動。</a:t>
            </a:r>
            <a:endParaRPr lang="en-US" altLang="zh-TW" sz="1600" dirty="0" smtClean="0"/>
          </a:p>
          <a:p>
            <a:pPr marL="6858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21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套用的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主要是</a:t>
            </a:r>
            <a:r>
              <a:rPr lang="en-US" altLang="zh-TW" dirty="0" err="1" smtClean="0"/>
              <a:t>awk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shell 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0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遇到的難題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網頁的</a:t>
            </a:r>
            <a:r>
              <a:rPr lang="en-US" altLang="zh-TW" smtClean="0"/>
              <a:t>Html</a:t>
            </a:r>
            <a:r>
              <a:rPr lang="zh-TW" altLang="en-US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語法切割</a:t>
            </a:r>
            <a:endParaRPr lang="en-US" altLang="zh-TW" dirty="0" smtClean="0"/>
          </a:p>
          <a:p>
            <a:r>
              <a:rPr lang="zh-TW" altLang="en-US" dirty="0" smtClean="0"/>
              <a:t>繞過</a:t>
            </a:r>
            <a:r>
              <a:rPr lang="en-US" altLang="zh-TW" dirty="0" smtClean="0"/>
              <a:t>PTT</a:t>
            </a:r>
            <a:r>
              <a:rPr lang="zh-TW" altLang="en-US" dirty="0" smtClean="0"/>
              <a:t>八卦版年齡認證頁面</a:t>
            </a:r>
            <a:endParaRPr lang="en-US" altLang="zh-TW" dirty="0" smtClean="0"/>
          </a:p>
          <a:p>
            <a:r>
              <a:rPr lang="zh-TW" altLang="en-US" dirty="0"/>
              <a:t>如何用正則判斷切割檔案</a:t>
            </a:r>
          </a:p>
        </p:txBody>
      </p:sp>
    </p:spTree>
    <p:extLst>
      <p:ext uri="{BB962C8B-B14F-4D97-AF65-F5344CB8AC3E}">
        <p14:creationId xmlns:p14="http://schemas.microsoft.com/office/powerpoint/2010/main" val="15895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是時候</a:t>
            </a:r>
            <a:r>
              <a:rPr lang="en-US" altLang="zh-TW" dirty="0"/>
              <a:t>demo</a:t>
            </a:r>
            <a:r>
              <a:rPr lang="zh-TW" altLang="en-US" dirty="0" smtClean="0"/>
              <a:t>啦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7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256</TotalTime>
  <Words>229</Words>
  <Application>Microsoft Office PowerPoint</Application>
  <PresentationFormat>如螢幕大小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地鐵</vt:lpstr>
      <vt:lpstr>第13組 1041562 吳宗晉 1043310 施紹唐 1043363 任孝智</vt:lpstr>
      <vt:lpstr>專題動機</vt:lpstr>
      <vt:lpstr>論壇的挑選</vt:lpstr>
      <vt:lpstr>系統功能</vt:lpstr>
      <vt:lpstr>使用的library</vt:lpstr>
      <vt:lpstr>套用的unix系統功能</vt:lpstr>
      <vt:lpstr>遇到的難題</vt:lpstr>
      <vt:lpstr>是時候demo啦~~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第13組 104</dc:title>
  <dc:creator>User</dc:creator>
  <cp:lastModifiedBy>User</cp:lastModifiedBy>
  <cp:revision>14</cp:revision>
  <dcterms:created xsi:type="dcterms:W3CDTF">2019-06-08T13:34:20Z</dcterms:created>
  <dcterms:modified xsi:type="dcterms:W3CDTF">2019-06-09T13:23:25Z</dcterms:modified>
</cp:coreProperties>
</file>