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6" r:id="rId3"/>
    <p:sldId id="259" r:id="rId4"/>
    <p:sldId id="261" r:id="rId5"/>
    <p:sldId id="262" r:id="rId6"/>
    <p:sldId id="260" r:id="rId7"/>
    <p:sldId id="272" r:id="rId8"/>
    <p:sldId id="266" r:id="rId9"/>
    <p:sldId id="265" r:id="rId10"/>
    <p:sldId id="273" r:id="rId11"/>
    <p:sldId id="281" r:id="rId12"/>
    <p:sldId id="282" r:id="rId13"/>
    <p:sldId id="279" r:id="rId14"/>
    <p:sldId id="278" r:id="rId15"/>
    <p:sldId id="277" r:id="rId16"/>
    <p:sldId id="280" r:id="rId17"/>
    <p:sldId id="267" r:id="rId18"/>
    <p:sldId id="264" r:id="rId19"/>
    <p:sldId id="268" r:id="rId20"/>
    <p:sldId id="269" r:id="rId21"/>
    <p:sldId id="270" r:id="rId22"/>
    <p:sldId id="271" r:id="rId23"/>
    <p:sldId id="285" r:id="rId24"/>
    <p:sldId id="275" r:id="rId25"/>
    <p:sldId id="274" r:id="rId26"/>
    <p:sldId id="276" r:id="rId27"/>
    <p:sldId id="263" r:id="rId28"/>
    <p:sldId id="257" r:id="rId29"/>
    <p:sldId id="283" r:id="rId30"/>
    <p:sldId id="284" r:id="rId31"/>
    <p:sldId id="258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sorterViewPr>
    <p:cViewPr varScale="1">
      <p:scale>
        <a:sx n="100" d="100"/>
        <a:sy n="100" d="100"/>
      </p:scale>
      <p:origin x="0" y="-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9D64-E63E-4116-A239-70650B5F7469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E3CF-C11A-4589-B043-7673DE75C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80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socat</a:t>
            </a:r>
            <a:r>
              <a:rPr lang="en-US" altLang="zh-TW" dirty="0"/>
              <a:t> TCP-LISTEN:20000,fork EXEC:‘./pass‘</a:t>
            </a: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連到</a:t>
            </a:r>
            <a:r>
              <a:rPr lang="en-US" altLang="zh-TW" dirty="0"/>
              <a:t>server)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我們需要加上 </a:t>
            </a:r>
            <a:r>
              <a:rPr lang="en-US" altLang="zh-TW" dirty="0"/>
              <a:t>-</a:t>
            </a:r>
            <a:r>
              <a:rPr lang="en-US" altLang="zh-TW" dirty="0" err="1"/>
              <a:t>fno</a:t>
            </a:r>
            <a:r>
              <a:rPr lang="en-US" altLang="zh-TW" dirty="0"/>
              <a:t>-stack-protector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以關閉</a:t>
            </a:r>
            <a:r>
              <a:rPr lang="en-US" altLang="zh-TW" dirty="0"/>
              <a:t>CANNARY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這個記憶體保護機制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8E3CF-C11A-4589-B043-7673DE75C17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0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3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07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4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19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61CD-C8C5-4B77-ADD8-1BB147744534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2254-5413-4B06-9AAC-D430B0355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BOF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0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55" y="744489"/>
            <a:ext cx="7980282" cy="51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7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72401"/>
            <a:ext cx="7700549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9331" y="5915972"/>
            <a:ext cx="453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https://ocw.cs.pub.ro/courses/cns/labs/lab-06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16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113" y="465952"/>
            <a:ext cx="4989319" cy="517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5141" y="5812606"/>
            <a:ext cx="436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https://ocw.cs.pub.ro/courses/cns/labs/start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61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78" y="508248"/>
            <a:ext cx="8067044" cy="60754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6671" y="5742340"/>
            <a:ext cx="695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https://paper.seebug.org/papers/Archive/refs/Linux_Interactive_Exploit_Development_with_GDB_and_PEDA_Slides.pdf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9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68" y="434145"/>
            <a:ext cx="7181783" cy="61336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50816" y="434145"/>
            <a:ext cx="3197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https://github.com/longld/peda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30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569" y="498762"/>
            <a:ext cx="67546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aslr</a:t>
            </a:r>
            <a:r>
              <a:rPr lang="en-US" altLang="zh-TW" dirty="0"/>
              <a:t> --</a:t>
            </a:r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zh-TW" altLang="en-US" dirty="0"/>
              <a:t>設置</a:t>
            </a:r>
            <a:r>
              <a:rPr lang="en-US" altLang="zh-TW" dirty="0"/>
              <a:t>GDB</a:t>
            </a:r>
            <a:r>
              <a:rPr lang="zh-TW" altLang="en-US" dirty="0"/>
              <a:t>的</a:t>
            </a:r>
            <a:r>
              <a:rPr lang="en-US" altLang="zh-TW" dirty="0"/>
              <a:t>ASLR</a:t>
            </a:r>
            <a:r>
              <a:rPr lang="zh-TW" altLang="en-US" dirty="0"/>
              <a:t>設置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checksec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檢查二進位的各種安全選項</a:t>
            </a:r>
          </a:p>
          <a:p>
            <a:r>
              <a:rPr lang="en-US" altLang="zh-TW" dirty="0" err="1"/>
              <a:t>dumpargs</a:t>
            </a:r>
            <a:r>
              <a:rPr lang="en-US" altLang="zh-TW" dirty="0"/>
              <a:t> --</a:t>
            </a:r>
            <a:r>
              <a:rPr lang="zh-TW" altLang="en-US" dirty="0"/>
              <a:t>顯示在調用指令停止時傳遞給函數的參數</a:t>
            </a:r>
          </a:p>
          <a:p>
            <a:r>
              <a:rPr lang="en-US" altLang="zh-TW" dirty="0" err="1"/>
              <a:t>dumprop</a:t>
            </a:r>
            <a:r>
              <a:rPr lang="en-US" altLang="zh-TW" dirty="0"/>
              <a:t> --</a:t>
            </a:r>
            <a:r>
              <a:rPr lang="zh-TW" altLang="en-US" dirty="0"/>
              <a:t>在特定記憶體範圍內轉儲所有</a:t>
            </a:r>
            <a:r>
              <a:rPr lang="en-US" altLang="zh-TW" dirty="0"/>
              <a:t>ROP</a:t>
            </a:r>
            <a:r>
              <a:rPr lang="zh-TW" altLang="en-US" dirty="0"/>
              <a:t>小工具</a:t>
            </a:r>
          </a:p>
          <a:p>
            <a:r>
              <a:rPr lang="en-US" altLang="zh-TW" dirty="0" err="1"/>
              <a:t>elfheader</a:t>
            </a:r>
            <a:r>
              <a:rPr lang="en-US" altLang="zh-TW" dirty="0"/>
              <a:t> --</a:t>
            </a:r>
            <a:r>
              <a:rPr lang="zh-TW" altLang="en-US" dirty="0"/>
              <a:t>從調試的</a:t>
            </a:r>
            <a:r>
              <a:rPr lang="en-US" altLang="zh-TW" dirty="0"/>
              <a:t>ELF</a:t>
            </a:r>
            <a:r>
              <a:rPr lang="zh-TW" altLang="en-US" dirty="0"/>
              <a:t>檔獲取標頭資訊</a:t>
            </a:r>
          </a:p>
          <a:p>
            <a:r>
              <a:rPr lang="en-US" altLang="zh-TW" dirty="0" err="1"/>
              <a:t>elfsymbol</a:t>
            </a:r>
            <a:r>
              <a:rPr lang="en-US" altLang="zh-TW" dirty="0"/>
              <a:t> --</a:t>
            </a:r>
            <a:r>
              <a:rPr lang="zh-TW" altLang="en-US" dirty="0"/>
              <a:t>從</a:t>
            </a:r>
            <a:r>
              <a:rPr lang="en-US" altLang="zh-TW" dirty="0"/>
              <a:t>ELF</a:t>
            </a:r>
            <a:r>
              <a:rPr lang="zh-TW" altLang="en-US" dirty="0"/>
              <a:t>檔中獲取非調試符號資訊</a:t>
            </a:r>
          </a:p>
          <a:p>
            <a:r>
              <a:rPr lang="zh-TW" altLang="en-US" dirty="0"/>
              <a:t>對屬於記憶體範圍的地址，</a:t>
            </a:r>
            <a:r>
              <a:rPr lang="en-US" altLang="zh-TW" dirty="0"/>
              <a:t>lookup --</a:t>
            </a:r>
            <a:r>
              <a:rPr lang="zh-TW" altLang="en-US" dirty="0"/>
              <a:t>搜索所有地址</a:t>
            </a:r>
            <a:r>
              <a:rPr lang="en-US" altLang="zh-TW" dirty="0"/>
              <a:t>/</a:t>
            </a:r>
            <a:r>
              <a:rPr lang="zh-TW" altLang="en-US" dirty="0"/>
              <a:t>引用</a:t>
            </a:r>
          </a:p>
          <a:p>
            <a:r>
              <a:rPr lang="en-US" altLang="zh-TW" dirty="0"/>
              <a:t>patch -- Patch</a:t>
            </a:r>
            <a:r>
              <a:rPr lang="zh-TW" altLang="en-US" dirty="0"/>
              <a:t>記憶體從帶有 </a:t>
            </a:r>
            <a:r>
              <a:rPr lang="en-US" altLang="zh-TW" dirty="0"/>
              <a:t>string/</a:t>
            </a:r>
            <a:r>
              <a:rPr lang="en-US" altLang="zh-TW" dirty="0" err="1"/>
              <a:t>hexstring</a:t>
            </a:r>
            <a:r>
              <a:rPr lang="en-US" altLang="zh-TW" dirty="0"/>
              <a:t>/</a:t>
            </a:r>
            <a:r>
              <a:rPr lang="en-US" altLang="zh-TW" dirty="0" err="1"/>
              <a:t>int</a:t>
            </a:r>
            <a:r>
              <a:rPr lang="zh-TW" altLang="en-US" dirty="0"/>
              <a:t>的地址開始</a:t>
            </a:r>
          </a:p>
          <a:p>
            <a:r>
              <a:rPr lang="en-US" altLang="zh-TW" dirty="0"/>
              <a:t>pattern --</a:t>
            </a:r>
            <a:r>
              <a:rPr lang="zh-TW" altLang="en-US" dirty="0"/>
              <a:t>生成，搜索或者寫入循環 </a:t>
            </a:r>
            <a:r>
              <a:rPr lang="en-US" altLang="zh-TW" dirty="0"/>
              <a:t>Pattern </a:t>
            </a:r>
            <a:r>
              <a:rPr lang="zh-TW" altLang="en-US" dirty="0"/>
              <a:t>到記憶體</a:t>
            </a:r>
          </a:p>
          <a:p>
            <a:r>
              <a:rPr lang="en-US" altLang="zh-TW" dirty="0" err="1"/>
              <a:t>procinfo</a:t>
            </a:r>
            <a:r>
              <a:rPr lang="en-US" altLang="zh-TW" dirty="0"/>
              <a:t> --</a:t>
            </a:r>
            <a:r>
              <a:rPr lang="zh-TW" altLang="en-US" dirty="0"/>
              <a:t>顯示來自</a:t>
            </a:r>
            <a:r>
              <a:rPr lang="en-US" altLang="zh-TW" dirty="0"/>
              <a:t>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pid</a:t>
            </a:r>
            <a:r>
              <a:rPr lang="en-US" altLang="zh-TW" dirty="0"/>
              <a:t>/</a:t>
            </a:r>
            <a:r>
              <a:rPr lang="zh-TW" altLang="en-US" dirty="0"/>
              <a:t>的各種信息</a:t>
            </a:r>
          </a:p>
          <a:p>
            <a:r>
              <a:rPr lang="en-US" altLang="zh-TW" dirty="0" err="1"/>
              <a:t>pshow</a:t>
            </a:r>
            <a:r>
              <a:rPr lang="en-US" altLang="zh-TW" dirty="0"/>
              <a:t> --</a:t>
            </a:r>
            <a:r>
              <a:rPr lang="zh-TW" altLang="en-US" dirty="0"/>
              <a:t>顯示各種</a:t>
            </a:r>
            <a:r>
              <a:rPr lang="en-US" altLang="zh-TW" dirty="0"/>
              <a:t>PEDA</a:t>
            </a:r>
            <a:r>
              <a:rPr lang="zh-TW" altLang="en-US" dirty="0"/>
              <a:t>選項和其他設置</a:t>
            </a:r>
          </a:p>
          <a:p>
            <a:r>
              <a:rPr lang="en-US" altLang="zh-TW" dirty="0" err="1"/>
              <a:t>pset</a:t>
            </a:r>
            <a:r>
              <a:rPr lang="en-US" altLang="zh-TW" dirty="0"/>
              <a:t> --</a:t>
            </a:r>
            <a:r>
              <a:rPr lang="zh-TW" altLang="en-US" dirty="0"/>
              <a:t>設置了各種</a:t>
            </a:r>
            <a:r>
              <a:rPr lang="en-US" altLang="zh-TW" dirty="0"/>
              <a:t>PEDA</a:t>
            </a:r>
            <a:r>
              <a:rPr lang="zh-TW" altLang="en-US" dirty="0"/>
              <a:t>選項和其他設置</a:t>
            </a:r>
          </a:p>
          <a:p>
            <a:r>
              <a:rPr lang="en-US" altLang="zh-TW" dirty="0" err="1"/>
              <a:t>readelf</a:t>
            </a:r>
            <a:r>
              <a:rPr lang="en-US" altLang="zh-TW" dirty="0"/>
              <a:t> --</a:t>
            </a:r>
            <a:r>
              <a:rPr lang="zh-TW" altLang="en-US" dirty="0"/>
              <a:t>從</a:t>
            </a:r>
            <a:r>
              <a:rPr lang="en-US" altLang="zh-TW" dirty="0"/>
              <a:t>ELF</a:t>
            </a:r>
            <a:r>
              <a:rPr lang="zh-TW" altLang="en-US" dirty="0"/>
              <a:t>檔獲取標頭資訊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ropgadget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獲得二進位或者庫的常用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</a:p>
          <a:p>
            <a:r>
              <a:rPr lang="en-US" altLang="zh-TW" dirty="0" err="1"/>
              <a:t>ropsearch</a:t>
            </a:r>
            <a:r>
              <a:rPr lang="en-US" altLang="zh-TW" dirty="0"/>
              <a:t> --</a:t>
            </a:r>
            <a:r>
              <a:rPr lang="zh-TW" altLang="en-US" dirty="0"/>
              <a:t>在記憶體中搜索</a:t>
            </a:r>
            <a:r>
              <a:rPr lang="en-US" altLang="zh-TW" dirty="0"/>
              <a:t>ROP</a:t>
            </a:r>
            <a:r>
              <a:rPr lang="zh-TW" altLang="en-US" dirty="0"/>
              <a:t>小工具</a:t>
            </a:r>
          </a:p>
          <a:p>
            <a:r>
              <a:rPr lang="en-US" altLang="zh-TW" dirty="0" err="1"/>
              <a:t>searchmem|find</a:t>
            </a:r>
            <a:r>
              <a:rPr lang="en-US" altLang="zh-TW" dirty="0"/>
              <a:t> --</a:t>
            </a:r>
            <a:r>
              <a:rPr lang="zh-TW" altLang="en-US" dirty="0"/>
              <a:t>在記憶體中搜索 </a:t>
            </a:r>
            <a:r>
              <a:rPr lang="en-US" altLang="zh-TW" dirty="0"/>
              <a:t>Pattern </a:t>
            </a:r>
            <a:r>
              <a:rPr lang="zh-TW" altLang="en-US" dirty="0"/>
              <a:t>；支援 正規表達式 搜索</a:t>
            </a:r>
          </a:p>
          <a:p>
            <a:r>
              <a:rPr lang="en-US" altLang="zh-TW" dirty="0"/>
              <a:t>shellcode --</a:t>
            </a:r>
            <a:r>
              <a:rPr lang="zh-TW" altLang="en-US" dirty="0"/>
              <a:t>生成或者下載公共 </a:t>
            </a:r>
            <a:r>
              <a:rPr lang="en-US" altLang="zh-TW" dirty="0"/>
              <a:t>shellcodes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skeleton --</a:t>
            </a:r>
            <a:r>
              <a:rPr lang="zh-TW" altLang="en-US" dirty="0"/>
              <a:t>生成 </a:t>
            </a:r>
            <a:r>
              <a:rPr lang="en-US" altLang="zh-TW" dirty="0"/>
              <a:t>python </a:t>
            </a:r>
            <a:r>
              <a:rPr lang="zh-TW" altLang="en-US" dirty="0"/>
              <a:t>利用代碼範本</a:t>
            </a: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vmmap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在調試過程中獲取虛擬映射位址範圍</a:t>
            </a:r>
          </a:p>
          <a:p>
            <a:r>
              <a:rPr lang="en-US" altLang="zh-TW" dirty="0" err="1"/>
              <a:t>xormem</a:t>
            </a:r>
            <a:r>
              <a:rPr lang="en-US" altLang="zh-TW" dirty="0"/>
              <a:t> --</a:t>
            </a:r>
            <a:r>
              <a:rPr lang="zh-TW" altLang="en-US" dirty="0"/>
              <a:t>使用密鑰對記憶體區域進行異或</a:t>
            </a:r>
          </a:p>
        </p:txBody>
      </p:sp>
    </p:spTree>
    <p:extLst>
      <p:ext uri="{BB962C8B-B14F-4D97-AF65-F5344CB8AC3E}">
        <p14:creationId xmlns:p14="http://schemas.microsoft.com/office/powerpoint/2010/main" val="212900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9064" y="44144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set disable-randomization on</a:t>
            </a:r>
          </a:p>
          <a:p>
            <a:r>
              <a:rPr lang="en-US" altLang="zh-TW" dirty="0"/>
              <a:t>set disable-randomization off</a:t>
            </a:r>
          </a:p>
          <a:p>
            <a:r>
              <a:rPr lang="en-US" altLang="zh-TW" dirty="0"/>
              <a:t>show disable-randomization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4035" y="5697961"/>
            <a:ext cx="740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https://visualgdb.com/gdbreference/commands/set_disable-randomization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逆向分析</a:t>
            </a:r>
          </a:p>
        </p:txBody>
      </p:sp>
    </p:spTree>
    <p:extLst>
      <p:ext uri="{BB962C8B-B14F-4D97-AF65-F5344CB8AC3E}">
        <p14:creationId xmlns:p14="http://schemas.microsoft.com/office/powerpoint/2010/main" val="41734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2209759"/>
            <a:ext cx="7147151" cy="33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24" y="423414"/>
            <a:ext cx="7887864" cy="5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284" y="365125"/>
            <a:ext cx="7097319" cy="601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7" y="700501"/>
            <a:ext cx="2723633" cy="643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05" y="232315"/>
            <a:ext cx="5108216" cy="57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12" y="370535"/>
            <a:ext cx="7631733" cy="61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96216" y="5557962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96216" y="4884577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</a:t>
            </a:r>
            <a:r>
              <a:rPr lang="en-US" altLang="zh-TW" dirty="0" err="1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96216" y="4397071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local_4h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96216" y="2814762"/>
            <a:ext cx="2178657" cy="14994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local_20h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96216" y="2364717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6216" y="1911249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0" y="681650"/>
            <a:ext cx="5694158" cy="13229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45689" y="2686053"/>
            <a:ext cx="49971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 | [0x40080e]                                        </a:t>
            </a:r>
          </a:p>
          <a:p>
            <a:r>
              <a:rPr lang="en-US" altLang="zh-TW" sz="1400" dirty="0"/>
              <a:t>                            | (</a:t>
            </a:r>
            <a:r>
              <a:rPr lang="en-US" altLang="zh-TW" sz="1400" dirty="0" err="1"/>
              <a:t>fcn</a:t>
            </a:r>
            <a:r>
              <a:rPr lang="en-US" altLang="zh-TW" sz="1400" dirty="0"/>
              <a:t>) main 195                                    </a:t>
            </a:r>
          </a:p>
          <a:p>
            <a:r>
              <a:rPr lang="en-US" altLang="zh-TW" sz="1400" dirty="0"/>
              <a:t>                            |   main (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argc</a:t>
            </a:r>
            <a:r>
              <a:rPr lang="en-US" altLang="zh-TW" sz="1400" dirty="0"/>
              <a:t>, char **</a:t>
            </a:r>
            <a:r>
              <a:rPr lang="en-US" altLang="zh-TW" sz="1400" dirty="0" err="1"/>
              <a:t>argv</a:t>
            </a:r>
            <a:r>
              <a:rPr lang="en-US" altLang="zh-TW" sz="1400" dirty="0"/>
              <a:t>, char **</a:t>
            </a:r>
            <a:r>
              <a:rPr lang="en-US" altLang="zh-TW" sz="1400" dirty="0" err="1"/>
              <a:t>envp</a:t>
            </a:r>
            <a:r>
              <a:rPr lang="en-US" altLang="zh-TW" sz="1400" dirty="0"/>
              <a:t>);      </a:t>
            </a:r>
          </a:p>
          <a:p>
            <a:r>
              <a:rPr lang="en-US" altLang="zh-TW" sz="1400" dirty="0"/>
              <a:t>                            | ;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local_20h @ rbp-0x20                    </a:t>
            </a:r>
          </a:p>
          <a:p>
            <a:r>
              <a:rPr lang="en-US" altLang="zh-TW" sz="1400" dirty="0"/>
              <a:t>                            | ;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 local_4h @ rbp-0x4 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530885" y="423957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rbp-0x4 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30885" y="472988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rbp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342791" y="263009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rbp-0x20 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883965" y="3055607"/>
            <a:ext cx="7952" cy="12532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99792" y="5423537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0x20 - 0x4 = 32 – 4 = 28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86" y="4220456"/>
            <a:ext cx="3653705" cy="730741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6" idx="3"/>
            <a:endCxn id="4" idx="1"/>
          </p:cNvCxnSpPr>
          <p:nvPr/>
        </p:nvCxnSpPr>
        <p:spPr>
          <a:xfrm>
            <a:off x="5342791" y="4585827"/>
            <a:ext cx="1153425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4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98213" y="4746929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RETURN ADDRESS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8213" y="4073544"/>
            <a:ext cx="2178657" cy="6281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Saved </a:t>
            </a:r>
            <a:r>
              <a:rPr lang="en-US" altLang="zh-TW" dirty="0" err="1"/>
              <a:t>rbp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8213" y="3586038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local_4h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8213" y="2003729"/>
            <a:ext cx="2178657" cy="14994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local_20h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8213" y="1553684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98213" y="1100216"/>
            <a:ext cx="2178657" cy="37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2882" y="342853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rbp-0x4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882" y="391884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rbp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4788" y="181906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rbp-0x20 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985962" y="2244574"/>
            <a:ext cx="7952" cy="125322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983603" y="2003729"/>
            <a:ext cx="0" cy="1582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027583" y="3797871"/>
            <a:ext cx="36337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05030" y="3586038"/>
            <a:ext cx="1653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0xdeadbeef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78" y="4231633"/>
            <a:ext cx="3706865" cy="16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撰寫</a:t>
            </a:r>
            <a:r>
              <a:rPr lang="en-US" altLang="zh-TW" sz="5400" dirty="0"/>
              <a:t>exploit code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7262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28" y="916589"/>
            <a:ext cx="7989225" cy="5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測試情境</a:t>
            </a:r>
          </a:p>
        </p:txBody>
      </p:sp>
    </p:spTree>
    <p:extLst>
      <p:ext uri="{BB962C8B-B14F-4D97-AF65-F5344CB8AC3E}">
        <p14:creationId xmlns:p14="http://schemas.microsoft.com/office/powerpoint/2010/main" val="158223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遠端測試</a:t>
            </a:r>
            <a:endParaRPr lang="en-US" altLang="zh-TW" sz="5400" dirty="0"/>
          </a:p>
          <a:p>
            <a:pPr algn="ctr"/>
            <a:r>
              <a:rPr lang="en-US" altLang="zh-TW" sz="5400" dirty="0"/>
              <a:t>remote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0742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50" y="2838341"/>
            <a:ext cx="1552690" cy="13838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01214" y="1857479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806809" y="3339547"/>
            <a:ext cx="2377440" cy="7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88410" y="2314789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26" y="2172928"/>
            <a:ext cx="2714625" cy="2714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8142" y="3929754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flag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508385" y="3468089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pass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809" y="547229"/>
            <a:ext cx="6067425" cy="11525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97" y="4514117"/>
            <a:ext cx="3218567" cy="12343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89856" y="4841700"/>
            <a:ext cx="410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socat</a:t>
            </a:r>
            <a:r>
              <a:rPr lang="en-US" altLang="zh-TW" dirty="0"/>
              <a:t> TCP-LISTEN:20000,fork EXEC:'./pass'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041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撰寫</a:t>
            </a:r>
            <a:r>
              <a:rPr lang="en-US" altLang="zh-TW" sz="5400" dirty="0"/>
              <a:t>exploit code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610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9" y="382615"/>
            <a:ext cx="57150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0" y="940849"/>
            <a:ext cx="7286667" cy="49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58" y="2114773"/>
            <a:ext cx="1552690" cy="13838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48922" y="113391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854517" y="2615979"/>
            <a:ext cx="2377440" cy="79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36118" y="1591221"/>
            <a:ext cx="1373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pwntools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34" y="1449360"/>
            <a:ext cx="2714625" cy="2714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95850" y="3206186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flag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556093" y="2744521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pass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04" y="3666215"/>
            <a:ext cx="4895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176" y="1078252"/>
            <a:ext cx="8058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gcc</a:t>
            </a:r>
            <a:r>
              <a:rPr lang="en-US" altLang="zh-TW" sz="2800" dirty="0"/>
              <a:t> -</a:t>
            </a:r>
            <a:r>
              <a:rPr lang="en-US" altLang="zh-TW" sz="2800" dirty="0" err="1"/>
              <a:t>fno</a:t>
            </a:r>
            <a:r>
              <a:rPr lang="en-US" altLang="zh-TW" sz="2800" dirty="0"/>
              <a:t>-stack-protector -z </a:t>
            </a:r>
            <a:r>
              <a:rPr lang="en-US" altLang="zh-TW" sz="2800" dirty="0" err="1"/>
              <a:t>execstack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pass.c</a:t>
            </a:r>
            <a:r>
              <a:rPr lang="en-US" altLang="zh-TW" sz="2800" dirty="0"/>
              <a:t> -o pass -no-pie</a:t>
            </a:r>
          </a:p>
        </p:txBody>
      </p:sp>
      <p:sp>
        <p:nvSpPr>
          <p:cNvPr id="3" name="矩形 2"/>
          <p:cNvSpPr/>
          <p:nvPr/>
        </p:nvSpPr>
        <p:spPr>
          <a:xfrm>
            <a:off x="3080651" y="211192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63" y="2427370"/>
            <a:ext cx="2714625" cy="271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7579" y="4184196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flag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987822" y="3722531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pass</a:t>
            </a:r>
          </a:p>
        </p:txBody>
      </p:sp>
      <p:sp>
        <p:nvSpPr>
          <p:cNvPr id="7" name="矩形 6"/>
          <p:cNvSpPr/>
          <p:nvPr/>
        </p:nvSpPr>
        <p:spPr>
          <a:xfrm>
            <a:off x="1796231" y="5418994"/>
            <a:ext cx="410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socat</a:t>
            </a:r>
            <a:r>
              <a:rPr lang="en-US" altLang="zh-TW" dirty="0"/>
              <a:t> TCP-LISTEN:20000,fork EXEC:'./pass'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3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本地端測試</a:t>
            </a:r>
            <a:endParaRPr lang="en-US" altLang="zh-TW" sz="5400" dirty="0"/>
          </a:p>
          <a:p>
            <a:pPr algn="ctr"/>
            <a:r>
              <a:rPr lang="en-US" altLang="zh-TW" sz="5400" dirty="0"/>
              <a:t>local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14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176" y="1078252"/>
            <a:ext cx="8058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gcc</a:t>
            </a:r>
            <a:r>
              <a:rPr lang="en-US" altLang="zh-TW" sz="2800" dirty="0"/>
              <a:t> -</a:t>
            </a:r>
            <a:r>
              <a:rPr lang="en-US" altLang="zh-TW" sz="2800" dirty="0" err="1"/>
              <a:t>fno</a:t>
            </a:r>
            <a:r>
              <a:rPr lang="en-US" altLang="zh-TW" sz="2800" dirty="0"/>
              <a:t>-stack-protector -z </a:t>
            </a:r>
            <a:r>
              <a:rPr lang="en-US" altLang="zh-TW" sz="2800" dirty="0" err="1"/>
              <a:t>execstack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pass.c</a:t>
            </a:r>
            <a:r>
              <a:rPr lang="en-US" altLang="zh-TW" sz="2800" dirty="0"/>
              <a:t> -o pass -no-pie</a:t>
            </a:r>
          </a:p>
        </p:txBody>
      </p:sp>
      <p:sp>
        <p:nvSpPr>
          <p:cNvPr id="3" name="矩形 2"/>
          <p:cNvSpPr/>
          <p:nvPr/>
        </p:nvSpPr>
        <p:spPr>
          <a:xfrm>
            <a:off x="3080651" y="2111921"/>
            <a:ext cx="1277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3" y="2427370"/>
            <a:ext cx="2714625" cy="2714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1009" y="3426329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flag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027579" y="2815890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00764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/>
              <a:t>程式行為分析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0404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665054" cy="843472"/>
          </a:xfrm>
        </p:spPr>
        <p:txBody>
          <a:bodyPr/>
          <a:lstStyle/>
          <a:p>
            <a:r>
              <a:rPr lang="zh-TW" altLang="en-US" b="1" dirty="0"/>
              <a:t>程式行為分析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535" y="1941905"/>
            <a:ext cx="7602607" cy="28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665054" cy="843472"/>
          </a:xfrm>
        </p:spPr>
        <p:txBody>
          <a:bodyPr/>
          <a:lstStyle/>
          <a:p>
            <a:r>
              <a:rPr lang="zh-TW" altLang="en-US" b="1" dirty="0"/>
              <a:t>程式行為分析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74793"/>
            <a:ext cx="7416999" cy="29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517</Words>
  <Application>Microsoft Office PowerPoint</Application>
  <PresentationFormat>如螢幕大小 (4:3)</PresentationFormat>
  <Paragraphs>82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BOF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程式行為分析</vt:lpstr>
      <vt:lpstr>程式行為分析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BOF</dc:title>
  <dc:creator>Ben Tseng</dc:creator>
  <cp:lastModifiedBy>徐迺茜</cp:lastModifiedBy>
  <cp:revision>15</cp:revision>
  <dcterms:created xsi:type="dcterms:W3CDTF">2021-10-11T21:05:57Z</dcterms:created>
  <dcterms:modified xsi:type="dcterms:W3CDTF">2021-10-22T08:10:06Z</dcterms:modified>
</cp:coreProperties>
</file>