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5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62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1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7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1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6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5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1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4A-B672-41C2-8C07-A3015B671139}" type="datetimeFigureOut">
              <a:rPr kumimoji="1" lang="ja-JP" altLang="en-US" smtClean="0"/>
              <a:t>2015/6/8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E5C8-FAB1-4651-8D30-06978CD99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78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♪たのしい☆</a:t>
            </a:r>
            <a:r>
              <a:rPr lang="en-US" altLang="ja-JP" dirty="0" err="1"/>
              <a:t>github</a:t>
            </a:r>
            <a:r>
              <a:rPr lang="ja-JP" altLang="en-US" dirty="0"/>
              <a:t>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マージ編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93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こんなのが出た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88" y="220429"/>
            <a:ext cx="5438775" cy="6467475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2963443" y="3896552"/>
            <a:ext cx="6549673" cy="2487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60370" y="345416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マージします</a:t>
            </a:r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7093" y="4412305"/>
            <a:ext cx="375776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このあとに</a:t>
            </a:r>
            <a:endParaRPr lang="en-US" altLang="ja-JP" sz="4400" dirty="0" smtClean="0"/>
          </a:p>
          <a:p>
            <a:r>
              <a:rPr lang="ja-JP" altLang="en-US" sz="4400" dirty="0" smtClean="0"/>
              <a:t>フェッチして</a:t>
            </a:r>
            <a:endParaRPr lang="en-US" altLang="ja-JP" sz="4400" dirty="0" smtClean="0"/>
          </a:p>
          <a:p>
            <a:r>
              <a:rPr lang="ja-JP" altLang="en-US" sz="4400" dirty="0" smtClean="0"/>
              <a:t>プルをしてみた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8477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19" y="1690688"/>
            <a:ext cx="3800475" cy="29337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こんなのがでて無事完了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28" y="1733678"/>
            <a:ext cx="4095750" cy="2809875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290352" y="3566983"/>
            <a:ext cx="1872629" cy="2744782"/>
            <a:chOff x="4776021" y="2084173"/>
            <a:chExt cx="1872629" cy="2744782"/>
          </a:xfrm>
        </p:grpSpPr>
        <p:cxnSp>
          <p:nvCxnSpPr>
            <p:cNvPr id="8" name="直線矢印コネクタ 7"/>
            <p:cNvCxnSpPr/>
            <p:nvPr/>
          </p:nvCxnSpPr>
          <p:spPr>
            <a:xfrm flipV="1">
              <a:off x="4863890" y="2084173"/>
              <a:ext cx="1381059" cy="23013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4776021" y="4459623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いろいろ</a:t>
              </a:r>
              <a:r>
                <a:rPr lang="ja-JP" altLang="en-US" dirty="0"/>
                <a:t>変</a:t>
              </a:r>
              <a:r>
                <a:rPr lang="ja-JP" altLang="en-US" dirty="0" smtClean="0"/>
                <a:t>わった</a:t>
              </a:r>
              <a:endParaRPr kumimoji="1" lang="ja-JP" altLang="en-US" dirty="0"/>
            </a:p>
          </p:txBody>
        </p:sp>
      </p:grpSp>
      <p:sp>
        <p:nvSpPr>
          <p:cNvPr id="14" name="円/楕円 13"/>
          <p:cNvSpPr/>
          <p:nvPr/>
        </p:nvSpPr>
        <p:spPr>
          <a:xfrm>
            <a:off x="2364259" y="2586681"/>
            <a:ext cx="889686" cy="329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6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ちょっと難しい方のマージ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9" y="2011706"/>
            <a:ext cx="4333875" cy="31146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1849" y="5222790"/>
            <a:ext cx="471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今度はしっかりと最新の状態から加工を始めた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デスクトップ</a:t>
            </a:r>
            <a:r>
              <a:rPr lang="en-US" altLang="ja-JP" dirty="0" smtClean="0"/>
              <a:t>PC</a:t>
            </a:r>
            <a:r>
              <a:rPr lang="ja-JP" altLang="en-US" dirty="0" smtClean="0"/>
              <a:t>君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4967416" y="3344562"/>
            <a:ext cx="1449860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98076" y="29752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しかし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98" y="1492593"/>
            <a:ext cx="5334000" cy="41529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966506" y="5795320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 smtClean="0"/>
              <a:t>Github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最新のものをすでに加工してあげた</a:t>
            </a:r>
            <a:endParaRPr lang="en-US" altLang="ja-JP" dirty="0" smtClean="0"/>
          </a:p>
          <a:p>
            <a:pPr algn="ctr"/>
            <a:r>
              <a:rPr lang="ja-JP" altLang="en-US" dirty="0"/>
              <a:t>ノート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君がいた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22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比較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9" y="2011706"/>
            <a:ext cx="4333875" cy="31146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98" y="1492593"/>
            <a:ext cx="5334000" cy="41529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>
            <a:off x="4563762" y="4127157"/>
            <a:ext cx="3599935" cy="1894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79309" y="37578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同じ部分を加工した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583459" y="4621427"/>
            <a:ext cx="1057959" cy="7002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5609968" y="4971536"/>
            <a:ext cx="2553729" cy="4725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20646" y="549571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それぞれ新しく追加した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064438" y="4415481"/>
            <a:ext cx="3048000" cy="205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8163697" y="4713971"/>
            <a:ext cx="3286898" cy="4124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941560" y="4024184"/>
            <a:ext cx="3449208" cy="205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8171934" y="4206380"/>
            <a:ext cx="3698789" cy="205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デスクトップ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プッシュをしたら案の定，拒否ら</a:t>
            </a:r>
            <a:r>
              <a:rPr kumimoji="1" lang="ja-JP" altLang="en-US" dirty="0" err="1" smtClean="0"/>
              <a:t>れる・・</a:t>
            </a:r>
            <a:r>
              <a:rPr kumimoji="1" lang="ja-JP" altLang="en-US" dirty="0" smtClean="0"/>
              <a:t>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4" y="1690688"/>
            <a:ext cx="63436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/>
              <a:t>なん</a:t>
            </a:r>
            <a:r>
              <a:rPr kumimoji="1" lang="ja-JP" altLang="en-US" dirty="0" err="1" smtClean="0"/>
              <a:t>でだろうと</a:t>
            </a:r>
            <a:r>
              <a:rPr kumimoji="1" lang="ja-JP" altLang="en-US" dirty="0" smtClean="0"/>
              <a:t>思いフェッチ・プルをしてみた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032299"/>
            <a:ext cx="4095750" cy="2809875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1458890" y="3283389"/>
            <a:ext cx="2783596" cy="1423012"/>
            <a:chOff x="6848141" y="2991095"/>
            <a:chExt cx="2783596" cy="1423012"/>
          </a:xfrm>
        </p:grpSpPr>
        <p:cxnSp>
          <p:nvCxnSpPr>
            <p:cNvPr id="6" name="直線矢印コネクタ 5"/>
            <p:cNvCxnSpPr/>
            <p:nvPr/>
          </p:nvCxnSpPr>
          <p:spPr>
            <a:xfrm flipV="1">
              <a:off x="8115975" y="2991095"/>
              <a:ext cx="1515762" cy="9179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6848141" y="4044775"/>
              <a:ext cx="2161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競合</a:t>
              </a:r>
              <a:r>
                <a:rPr kumimoji="1" lang="ja-JP" altLang="en-US" dirty="0" err="1" smtClean="0"/>
                <a:t>キターーーーー</a:t>
              </a:r>
              <a:endParaRPr kumimoji="1" lang="en-US" altLang="ja-JP" dirty="0" smtClean="0"/>
            </a:p>
          </p:txBody>
        </p:sp>
      </p:grpSp>
      <p:sp>
        <p:nvSpPr>
          <p:cNvPr id="12" name="右中かっこ 11"/>
          <p:cNvSpPr/>
          <p:nvPr/>
        </p:nvSpPr>
        <p:spPr>
          <a:xfrm>
            <a:off x="7918706" y="3283389"/>
            <a:ext cx="653235" cy="932933"/>
          </a:xfrm>
          <a:prstGeom prst="rightBrace">
            <a:avLst>
              <a:gd name="adj1" fmla="val 3658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71005" y="3509319"/>
            <a:ext cx="310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この二つでも揉めているらしい</a:t>
            </a:r>
            <a:endParaRPr kumimoji="1" lang="en-US" altLang="ja-JP" dirty="0" smtClean="0"/>
          </a:p>
          <a:p>
            <a:r>
              <a:rPr lang="ja-JP" altLang="en-US" dirty="0" smtClean="0"/>
              <a:t>上：デスクトップ</a:t>
            </a:r>
            <a:r>
              <a:rPr lang="en-US" altLang="ja-JP" dirty="0" smtClean="0"/>
              <a:t>PC</a:t>
            </a:r>
          </a:p>
          <a:p>
            <a:r>
              <a:rPr kumimoji="1" lang="ja-JP" altLang="en-US" dirty="0" smtClean="0"/>
              <a:t>下：ノート</a:t>
            </a:r>
            <a:r>
              <a:rPr kumimoji="1" lang="en-US" altLang="ja-JP" dirty="0" smtClean="0"/>
              <a:t>PC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eclipse</a:t>
            </a:r>
            <a:r>
              <a:rPr lang="ja-JP" altLang="en-US" dirty="0" smtClean="0"/>
              <a:t>を見てみると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7" y="1396570"/>
            <a:ext cx="4600575" cy="3867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904" y="1690688"/>
            <a:ext cx="2838450" cy="229552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6096000" y="2734962"/>
            <a:ext cx="2504212" cy="3009407"/>
            <a:chOff x="6848141" y="1404700"/>
            <a:chExt cx="2504212" cy="3009407"/>
          </a:xfrm>
        </p:grpSpPr>
        <p:cxnSp>
          <p:nvCxnSpPr>
            <p:cNvPr id="7" name="直線矢印コネクタ 6"/>
            <p:cNvCxnSpPr/>
            <p:nvPr/>
          </p:nvCxnSpPr>
          <p:spPr>
            <a:xfrm flipV="1">
              <a:off x="8115975" y="1404700"/>
              <a:ext cx="1079950" cy="25043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6848141" y="4044775"/>
              <a:ext cx="2504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なんだかあらぶっている</a:t>
              </a:r>
              <a:endParaRPr kumimoji="1" lang="en-US" altLang="ja-JP" dirty="0" smtClean="0"/>
            </a:p>
          </p:txBody>
        </p:sp>
      </p:grpSp>
      <p:cxnSp>
        <p:nvCxnSpPr>
          <p:cNvPr id="10" name="直線矢印コネクタ 9"/>
          <p:cNvCxnSpPr/>
          <p:nvPr/>
        </p:nvCxnSpPr>
        <p:spPr>
          <a:xfrm flipH="1" flipV="1">
            <a:off x="4077730" y="4440195"/>
            <a:ext cx="2730401" cy="8669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616912" y="236563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競合のマーク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ソースコードを見てみる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15" y="1690688"/>
            <a:ext cx="4657725" cy="4038600"/>
          </a:xfrm>
          <a:prstGeom prst="rect">
            <a:avLst/>
          </a:prstGeom>
        </p:spPr>
      </p:pic>
      <p:sp>
        <p:nvSpPr>
          <p:cNvPr id="8" name="右中かっこ 7"/>
          <p:cNvSpPr/>
          <p:nvPr/>
        </p:nvSpPr>
        <p:spPr>
          <a:xfrm rot="10800000">
            <a:off x="4936909" y="3709987"/>
            <a:ext cx="741406" cy="6890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10800000">
            <a:off x="4936909" y="4546126"/>
            <a:ext cx="741406" cy="75080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0497" y="4054495"/>
            <a:ext cx="2525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やっぱり加工した部分で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競合が起きた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573795" y="4024501"/>
            <a:ext cx="314685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573795" y="4811214"/>
            <a:ext cx="258668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21243" y="2414003"/>
            <a:ext cx="4572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6573795" y="4234249"/>
            <a:ext cx="3435178" cy="3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6419722" y="5161006"/>
            <a:ext cx="3435178" cy="3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2121243" y="2872433"/>
            <a:ext cx="4572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38200" y="22293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デスクトップ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29759" y="267292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ノート</a:t>
            </a:r>
            <a:r>
              <a:rPr lang="en-US" altLang="ja-JP" dirty="0" smtClean="0"/>
              <a:t>PC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5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とりあえず整理してエラーを消してみた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44" y="1806789"/>
            <a:ext cx="5248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6519" y="365125"/>
            <a:ext cx="11656540" cy="1325563"/>
          </a:xfrm>
        </p:spPr>
        <p:txBody>
          <a:bodyPr/>
          <a:lstStyle/>
          <a:p>
            <a:r>
              <a:rPr kumimoji="1" lang="ja-JP" altLang="en-US" dirty="0" smtClean="0"/>
              <a:t>まだ競合が外れない</a:t>
            </a:r>
            <a:r>
              <a:rPr lang="ja-JP" altLang="en-US" dirty="0" smtClean="0"/>
              <a:t>ので・・こんなことをしてみた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16" y="1248032"/>
            <a:ext cx="8797238" cy="54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マージをしてみよう！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ざっくり</a:t>
            </a:r>
            <a:r>
              <a:rPr lang="ja-JP" altLang="en-US" dirty="0"/>
              <a:t>解説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マージとは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プログラムが衝突したときに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穏便に済ましてくれる子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5489229" y="1690688"/>
            <a:ext cx="2756074" cy="4757860"/>
            <a:chOff x="8553705" y="662615"/>
            <a:chExt cx="2756074" cy="475786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8553705" y="5051143"/>
              <a:ext cx="227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schemeClr val="accent5"/>
                  </a:solidFill>
                </a:rPr>
                <a:t>プログラム</a:t>
              </a:r>
              <a:r>
                <a:rPr lang="en-US" altLang="ja-JP" dirty="0" smtClean="0">
                  <a:solidFill>
                    <a:schemeClr val="accent5"/>
                  </a:solidFill>
                </a:rPr>
                <a:t>A</a:t>
              </a:r>
              <a:endParaRPr kumimoji="1" lang="ja-JP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849622" y="4342690"/>
              <a:ext cx="1460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schemeClr val="accent6"/>
                  </a:solidFill>
                </a:rPr>
                <a:t>プログラム</a:t>
              </a:r>
              <a:r>
                <a:rPr lang="en-US" altLang="ja-JP" dirty="0" smtClean="0">
                  <a:solidFill>
                    <a:schemeClr val="accent6"/>
                  </a:solidFill>
                </a:rPr>
                <a:t>B</a:t>
              </a:r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V="1">
              <a:off x="9201664" y="3164701"/>
              <a:ext cx="0" cy="186862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カギ線コネクタ 16"/>
            <p:cNvCxnSpPr/>
            <p:nvPr/>
          </p:nvCxnSpPr>
          <p:spPr>
            <a:xfrm rot="5400000" flipH="1" flipV="1">
              <a:off x="9112248" y="3254117"/>
              <a:ext cx="1160165" cy="981333"/>
            </a:xfrm>
            <a:prstGeom prst="bentConnector3">
              <a:avLst>
                <a:gd name="adj1" fmla="val -1124"/>
              </a:avLst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9268079" y="4001294"/>
              <a:ext cx="84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 smtClean="0"/>
                <a:t>プルした</a:t>
              </a:r>
              <a:endParaRPr kumimoji="1" lang="ja-JP" altLang="en-US" sz="1400" dirty="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9976022" y="2527281"/>
              <a:ext cx="444843" cy="6374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改造</a:t>
              </a:r>
              <a:endParaRPr kumimoji="1" lang="ja-JP" altLang="en-US" dirty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8979242" y="2490189"/>
              <a:ext cx="444843" cy="6374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改造</a:t>
              </a:r>
              <a:endParaRPr kumimoji="1" lang="ja-JP" altLang="en-US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V="1">
              <a:off x="9201663" y="1690688"/>
              <a:ext cx="0" cy="71064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H="1" flipV="1">
              <a:off x="9424085" y="1482811"/>
              <a:ext cx="758912" cy="1007378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爆発 1 33"/>
            <p:cNvSpPr/>
            <p:nvPr/>
          </p:nvSpPr>
          <p:spPr>
            <a:xfrm>
              <a:off x="8758235" y="662615"/>
              <a:ext cx="870380" cy="1112859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衝突</a:t>
              </a:r>
              <a:endParaRPr kumimoji="1" lang="ja-JP" altLang="en-US" dirty="0"/>
            </a:p>
          </p:txBody>
        </p:sp>
      </p:grpSp>
      <p:sp>
        <p:nvSpPr>
          <p:cNvPr id="37" name="爆発 1 36"/>
          <p:cNvSpPr/>
          <p:nvPr/>
        </p:nvSpPr>
        <p:spPr>
          <a:xfrm>
            <a:off x="9577900" y="4148223"/>
            <a:ext cx="870380" cy="1112859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衝突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0000731" y="5350750"/>
            <a:ext cx="0" cy="7106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0374006" y="5071838"/>
            <a:ext cx="758912" cy="100737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スマイル 39"/>
          <p:cNvSpPr/>
          <p:nvPr/>
        </p:nvSpPr>
        <p:spPr>
          <a:xfrm>
            <a:off x="10340803" y="3676335"/>
            <a:ext cx="913242" cy="1032878"/>
          </a:xfrm>
          <a:prstGeom prst="smileyFac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208219" y="4396875"/>
            <a:ext cx="8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マージ</a:t>
            </a:r>
            <a:endParaRPr kumimoji="1" lang="ja-JP" altLang="en-US" sz="1400" dirty="0"/>
          </a:p>
        </p:txBody>
      </p:sp>
      <p:sp>
        <p:nvSpPr>
          <p:cNvPr id="42" name="大かっこ 41"/>
          <p:cNvSpPr/>
          <p:nvPr/>
        </p:nvSpPr>
        <p:spPr>
          <a:xfrm>
            <a:off x="9577901" y="4275438"/>
            <a:ext cx="796106" cy="796400"/>
          </a:xfrm>
          <a:prstGeom prst="bracketPair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 rot="16200000">
            <a:off x="9263381" y="3115409"/>
            <a:ext cx="1425146" cy="63184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107377" y="3106866"/>
            <a:ext cx="8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合体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562" y="266270"/>
            <a:ext cx="11205519" cy="1325563"/>
          </a:xfrm>
        </p:spPr>
        <p:txBody>
          <a:bodyPr/>
          <a:lstStyle/>
          <a:p>
            <a:r>
              <a:rPr kumimoji="1" lang="ja-JP" altLang="en-US" dirty="0" smtClean="0"/>
              <a:t>競合が外れた．マージをしてちゃんとくっつけた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9" y="1591833"/>
            <a:ext cx="6848475" cy="4953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22" y="2620147"/>
            <a:ext cx="3705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無事コミット完了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65" y="1312972"/>
            <a:ext cx="6962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1275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実際に練習した方がわかると思うので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皆でやりましょう←結局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7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作業手順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マージして～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完了←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80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簡単な方のマージ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フェッチしてプルをし忘れてコミットしちゃったとき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47" y="2863807"/>
            <a:ext cx="3400425" cy="26955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40" y="2730456"/>
            <a:ext cx="3962400" cy="29622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861752" y="5692731"/>
            <a:ext cx="22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ボッチで準備した方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91169" y="5750181"/>
            <a:ext cx="22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チーム</a:t>
            </a:r>
            <a:r>
              <a:rPr lang="ja-JP" altLang="en-US" dirty="0" smtClean="0"/>
              <a:t>で</a:t>
            </a:r>
            <a:r>
              <a:rPr lang="ja-JP" altLang="en-US" dirty="0"/>
              <a:t>加工</a:t>
            </a:r>
            <a:r>
              <a:rPr lang="ja-JP" altLang="en-US" dirty="0" smtClean="0"/>
              <a:t>した</a:t>
            </a:r>
            <a:r>
              <a:rPr kumimoji="1" lang="ja-JP" altLang="en-US" dirty="0" smtClean="0"/>
              <a:t>方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 rot="10800000">
            <a:off x="5001397" y="3972462"/>
            <a:ext cx="1392194" cy="782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41556" y="3585045"/>
            <a:ext cx="22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フェッチ・プル</a:t>
            </a:r>
            <a:endParaRPr kumimoji="1" lang="ja-JP" altLang="en-US" dirty="0"/>
          </a:p>
        </p:txBody>
      </p:sp>
      <p:sp>
        <p:nvSpPr>
          <p:cNvPr id="11" name="乗算記号 10"/>
          <p:cNvSpPr/>
          <p:nvPr/>
        </p:nvSpPr>
        <p:spPr>
          <a:xfrm>
            <a:off x="5270155" y="3797643"/>
            <a:ext cx="1186249" cy="1153297"/>
          </a:xfrm>
          <a:prstGeom prst="mathMultiply">
            <a:avLst>
              <a:gd name="adj1" fmla="val 1923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4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気づかずボッチを</a:t>
            </a:r>
            <a:r>
              <a:rPr kumimoji="1" lang="ja-JP" altLang="en-US" dirty="0" err="1" smtClean="0"/>
              <a:t>加工てコミット</a:t>
            </a:r>
            <a:r>
              <a:rPr kumimoji="1" lang="ja-JP" altLang="en-US" dirty="0" smtClean="0"/>
              <a:t>しました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18" y="1690688"/>
            <a:ext cx="84677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プッシュをしたその瞬間！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43" y="1817387"/>
            <a:ext cx="5124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拒否・・・・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4" y="1690688"/>
            <a:ext cx="6343650" cy="43624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471719" y="3871913"/>
            <a:ext cx="413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理由を考えてみる・・・</a:t>
            </a:r>
            <a:endParaRPr kumimoji="1" lang="en-US" altLang="ja-JP" dirty="0" smtClean="0"/>
          </a:p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拒否　</a:t>
            </a:r>
            <a:r>
              <a:rPr kumimoji="1" lang="en-US" altLang="ja-JP" dirty="0" smtClean="0"/>
              <a:t>non-fast-forward]</a:t>
            </a:r>
            <a:r>
              <a:rPr kumimoji="1" lang="ja-JP" altLang="en-US" dirty="0" smtClean="0"/>
              <a:t>と書いてある・・・</a:t>
            </a:r>
            <a:endParaRPr kumimoji="1" lang="en-US" altLang="ja-JP" dirty="0" smtClean="0"/>
          </a:p>
          <a:p>
            <a:r>
              <a:rPr lang="ja-JP" altLang="en-US" dirty="0" smtClean="0"/>
              <a:t>どうやら自分がコミットした位置は先頭にいないらしい・・・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 rot="12210974">
            <a:off x="3425228" y="3520705"/>
            <a:ext cx="4129323" cy="226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/>
          <p:cNvCxnSpPr/>
          <p:nvPr/>
        </p:nvCxnSpPr>
        <p:spPr>
          <a:xfrm rot="5400000" flipH="1" flipV="1">
            <a:off x="2207739" y="1729947"/>
            <a:ext cx="4382532" cy="2438400"/>
          </a:xfrm>
          <a:prstGeom prst="bentConnector3">
            <a:avLst>
              <a:gd name="adj1" fmla="val -94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それもそのはず！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586681" y="5486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ぼっち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 rot="16200000">
            <a:off x="2776151" y="4856206"/>
            <a:ext cx="840261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790302" y="3385751"/>
            <a:ext cx="1655806" cy="16146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チームでの作業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2262316" y="4193059"/>
            <a:ext cx="1867930" cy="453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今の作業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2963" y="373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置いて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ぼり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10792" y="2249892"/>
            <a:ext cx="36679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このようにフェッチ・プルをしないで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自分の作業をしたため</a:t>
            </a:r>
            <a:endParaRPr kumimoji="1" lang="en-US" altLang="ja-JP" dirty="0" smtClean="0"/>
          </a:p>
          <a:p>
            <a:r>
              <a:rPr kumimoji="1" lang="ja-JP" altLang="en-US" dirty="0" smtClean="0"/>
              <a:t>置いて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ぼりに・・・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だから</a:t>
            </a:r>
            <a:endParaRPr kumimoji="1" lang="en-US" altLang="ja-JP" dirty="0" smtClean="0"/>
          </a:p>
          <a:p>
            <a:r>
              <a:rPr lang="en-US" altLang="ja-JP" dirty="0"/>
              <a:t>[</a:t>
            </a:r>
            <a:r>
              <a:rPr lang="ja-JP" altLang="en-US" dirty="0"/>
              <a:t>拒否　</a:t>
            </a:r>
            <a:r>
              <a:rPr lang="en-US" altLang="ja-JP" dirty="0"/>
              <a:t>non-fast-forward</a:t>
            </a:r>
            <a:r>
              <a:rPr lang="en-US" altLang="ja-JP" dirty="0" smtClean="0"/>
              <a:t>]</a:t>
            </a:r>
          </a:p>
          <a:p>
            <a:r>
              <a:rPr kumimoji="1" lang="ja-JP" altLang="en-US" dirty="0" smtClean="0"/>
              <a:t>あなたは先頭じゃない</a:t>
            </a:r>
            <a:endParaRPr kumimoji="1" lang="en-US" altLang="ja-JP" dirty="0" smtClean="0"/>
          </a:p>
          <a:p>
            <a:r>
              <a:rPr lang="ja-JP" altLang="en-US" dirty="0" smtClean="0"/>
              <a:t>あなた</a:t>
            </a:r>
            <a:r>
              <a:rPr lang="ja-JP" altLang="en-US" dirty="0"/>
              <a:t>は</a:t>
            </a:r>
            <a:r>
              <a:rPr kumimoji="1" lang="ja-JP" altLang="en-US" dirty="0" smtClean="0"/>
              <a:t>時代遅れといわれている←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7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だからマージをしてみた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524000"/>
            <a:ext cx="5619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314</Words>
  <Application>Microsoft Office PowerPoint</Application>
  <PresentationFormat>ワイド画面</PresentationFormat>
  <Paragraphs>81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♪たのしい☆github♪</vt:lpstr>
      <vt:lpstr>マージをしてみよう！</vt:lpstr>
      <vt:lpstr>作業手順</vt:lpstr>
      <vt:lpstr>簡単な方のマージ</vt:lpstr>
      <vt:lpstr>気づかずボッチを加工てコミットしました</vt:lpstr>
      <vt:lpstr>プッシュをしたその瞬間！</vt:lpstr>
      <vt:lpstr>拒否・・・・</vt:lpstr>
      <vt:lpstr>それもそのはず！</vt:lpstr>
      <vt:lpstr>だからマージをしてみた</vt:lpstr>
      <vt:lpstr>こんなのが出た</vt:lpstr>
      <vt:lpstr>こんなのがでて無事完了</vt:lpstr>
      <vt:lpstr>ちょっと難しい方のマージ</vt:lpstr>
      <vt:lpstr>比較</vt:lpstr>
      <vt:lpstr>デスクトップPCが プッシュをしたら案の定，拒否られる・・・</vt:lpstr>
      <vt:lpstr>なんでだろうと思いフェッチ・プルをしてみた  結果</vt:lpstr>
      <vt:lpstr>eclipseを見てみると</vt:lpstr>
      <vt:lpstr>ソースコードを見てみる</vt:lpstr>
      <vt:lpstr>とりあえず整理してエラーを消してみた</vt:lpstr>
      <vt:lpstr>まだ競合が外れないので・・こんなことをしてみた</vt:lpstr>
      <vt:lpstr>競合が外れた．マージをしてちゃんとくっつけた</vt:lpstr>
      <vt:lpstr>無事コミット完了</vt:lpstr>
      <vt:lpstr>実際に練習した方がわかると思うので 皆でやりましょう←結局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♪たのしい☆github♪</dc:title>
  <dc:creator>本多優太</dc:creator>
  <cp:lastModifiedBy>本多優太</cp:lastModifiedBy>
  <cp:revision>12</cp:revision>
  <dcterms:created xsi:type="dcterms:W3CDTF">2015-06-08T13:21:30Z</dcterms:created>
  <dcterms:modified xsi:type="dcterms:W3CDTF">2015-06-08T15:20:29Z</dcterms:modified>
</cp:coreProperties>
</file>