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本多優太" initials="本多優太" lastIdx="1" clrIdx="0">
    <p:extLst>
      <p:ext uri="{19B8F6BF-5375-455C-9EA6-DF929625EA0E}">
        <p15:presenceInfo xmlns:p15="http://schemas.microsoft.com/office/powerpoint/2012/main" userId="a66314ed86b2a9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71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89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0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75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27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26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91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0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71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49F0-A843-4C48-BA54-D6474A18157B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41C8-CCF2-443D-BA06-E83F5AAB6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99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♪たのしい☆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</a:t>
            </a:r>
            <a:r>
              <a:rPr kumimoji="1" lang="ja-JP" altLang="en-US" dirty="0" err="1" smtClean="0"/>
              <a:t>へを</a:t>
            </a:r>
            <a:r>
              <a:rPr kumimoji="1" lang="ja-JP" altLang="en-US" dirty="0" smtClean="0"/>
              <a:t>押して～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67" y="1690688"/>
            <a:ext cx="5000625" cy="52387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00" y="1619250"/>
            <a:ext cx="5000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6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次へと完了を押して～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250"/>
            <a:ext cx="5000625" cy="52387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62" y="1619250"/>
            <a:ext cx="5000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6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持ってこれました！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062956"/>
            <a:ext cx="54102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0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からプロジェクトをもってこよう！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作業手順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インポート</a:t>
            </a:r>
            <a:r>
              <a:rPr lang="ja-JP" altLang="en-US" dirty="0" smtClean="0"/>
              <a:t>して～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Clone</a:t>
            </a:r>
            <a:r>
              <a:rPr kumimoji="1" lang="ja-JP" altLang="en-US" dirty="0" smtClean="0"/>
              <a:t>をつくって～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サイト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をコピーして</a:t>
            </a:r>
            <a:r>
              <a:rPr lang="ja-JP" altLang="en-US" dirty="0"/>
              <a:t>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にペーストして～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次</a:t>
            </a:r>
            <a:r>
              <a:rPr lang="ja-JP" altLang="en-US" dirty="0" smtClean="0"/>
              <a:t>へおして～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完了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 smtClean="0"/>
              <a:t>完成！！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990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01" y="1948371"/>
            <a:ext cx="5248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7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00075"/>
            <a:ext cx="10382250" cy="5657850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4667534" y="2796949"/>
            <a:ext cx="5803426" cy="2266370"/>
            <a:chOff x="4667534" y="2796949"/>
            <a:chExt cx="5803426" cy="2266370"/>
          </a:xfrm>
        </p:grpSpPr>
        <p:cxnSp>
          <p:nvCxnSpPr>
            <p:cNvPr id="7" name="直線矢印コネクタ 6"/>
            <p:cNvCxnSpPr/>
            <p:nvPr/>
          </p:nvCxnSpPr>
          <p:spPr>
            <a:xfrm flipH="1">
              <a:off x="4667534" y="3166281"/>
              <a:ext cx="2511188" cy="189703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7245397" y="2796949"/>
              <a:ext cx="322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ファイルからインポートを押す！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05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からプロジェクトを呼びます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1514862"/>
            <a:ext cx="5000625" cy="5238750"/>
          </a:xfrm>
          <a:prstGeom prst="rect">
            <a:avLst/>
          </a:prstGeom>
        </p:spPr>
      </p:pic>
      <p:grpSp>
        <p:nvGrpSpPr>
          <p:cNvPr id="9" name="グループ化 8"/>
          <p:cNvGrpSpPr/>
          <p:nvPr/>
        </p:nvGrpSpPr>
        <p:grpSpPr>
          <a:xfrm>
            <a:off x="4379573" y="2733437"/>
            <a:ext cx="2367216" cy="619363"/>
            <a:chOff x="8754533" y="2947620"/>
            <a:chExt cx="2367216" cy="619363"/>
          </a:xfrm>
        </p:grpSpPr>
        <p:cxnSp>
          <p:nvCxnSpPr>
            <p:cNvPr id="10" name="直線矢印コネクタ 9"/>
            <p:cNvCxnSpPr/>
            <p:nvPr/>
          </p:nvCxnSpPr>
          <p:spPr>
            <a:xfrm>
              <a:off x="9383565" y="3316952"/>
              <a:ext cx="1738184" cy="25003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8754533" y="294762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押</a:t>
              </a:r>
              <a:r>
                <a:rPr lang="ja-JP" altLang="en-US" dirty="0" smtClean="0"/>
                <a:t>す</a:t>
              </a:r>
              <a:r>
                <a:rPr kumimoji="1" lang="ja-JP" altLang="en-US" dirty="0" smtClean="0"/>
                <a:t>！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51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809625"/>
            <a:ext cx="5000625" cy="5238750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4001440" y="2397211"/>
            <a:ext cx="3352649" cy="2408304"/>
            <a:chOff x="4411581" y="2531750"/>
            <a:chExt cx="3352649" cy="2408304"/>
          </a:xfrm>
        </p:grpSpPr>
        <p:cxnSp>
          <p:nvCxnSpPr>
            <p:cNvPr id="6" name="直線矢印コネクタ 5"/>
            <p:cNvCxnSpPr/>
            <p:nvPr/>
          </p:nvCxnSpPr>
          <p:spPr>
            <a:xfrm flipH="1" flipV="1">
              <a:off x="5089233" y="2531750"/>
              <a:ext cx="207696" cy="14849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4411581" y="4016724"/>
              <a:ext cx="33526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Clone</a:t>
              </a:r>
              <a:r>
                <a:rPr kumimoji="1" lang="ja-JP" altLang="en-US" dirty="0" smtClean="0"/>
                <a:t>をつくる！</a:t>
              </a:r>
              <a:endParaRPr kumimoji="1" lang="en-US" altLang="ja-JP" dirty="0" smtClean="0"/>
            </a:p>
            <a:p>
              <a:r>
                <a:rPr lang="ja-JP" altLang="en-US" dirty="0" smtClean="0"/>
                <a:t>これで</a:t>
              </a:r>
              <a:r>
                <a:rPr lang="en-US" altLang="ja-JP" dirty="0" err="1" smtClean="0"/>
                <a:t>github</a:t>
              </a:r>
              <a:r>
                <a:rPr lang="ja-JP" altLang="en-US" dirty="0" smtClean="0"/>
                <a:t>の本体から</a:t>
              </a:r>
              <a:endParaRPr lang="en-US" altLang="ja-JP" dirty="0" smtClean="0"/>
            </a:p>
            <a:p>
              <a:r>
                <a:rPr lang="ja-JP" altLang="en-US" dirty="0" smtClean="0"/>
                <a:t>自分の</a:t>
              </a:r>
              <a:r>
                <a:rPr lang="en-US" altLang="ja-JP" dirty="0" smtClean="0"/>
                <a:t>eclipse</a:t>
              </a:r>
              <a:r>
                <a:rPr lang="ja-JP" altLang="en-US" dirty="0" smtClean="0"/>
                <a:t>に分身をつくります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537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809625"/>
            <a:ext cx="5000625" cy="523875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6244281" y="2248930"/>
            <a:ext cx="5672777" cy="1265510"/>
            <a:chOff x="4815816" y="2177770"/>
            <a:chExt cx="5672777" cy="1265510"/>
          </a:xfrm>
        </p:grpSpPr>
        <p:cxnSp>
          <p:nvCxnSpPr>
            <p:cNvPr id="7" name="直線矢印コネクタ 6"/>
            <p:cNvCxnSpPr/>
            <p:nvPr/>
          </p:nvCxnSpPr>
          <p:spPr>
            <a:xfrm flipH="1" flipV="1">
              <a:off x="4815816" y="2177770"/>
              <a:ext cx="2362906" cy="98851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7245397" y="2796949"/>
              <a:ext cx="3243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ファイルからインポートを押す！</a:t>
              </a:r>
              <a:endParaRPr kumimoji="1" lang="en-US" altLang="ja-JP" dirty="0" smtClean="0"/>
            </a:p>
            <a:p>
              <a:r>
                <a:rPr lang="ja-JP" altLang="en-US" dirty="0" smtClean="0"/>
                <a:t>ここにコピペ！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20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14312"/>
            <a:ext cx="9858375" cy="642937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3670175" y="4914074"/>
            <a:ext cx="5449111" cy="646331"/>
            <a:chOff x="7245397" y="2796949"/>
            <a:chExt cx="5449111" cy="646331"/>
          </a:xfrm>
        </p:grpSpPr>
        <p:cxnSp>
          <p:nvCxnSpPr>
            <p:cNvPr id="7" name="直線矢印コネクタ 6"/>
            <p:cNvCxnSpPr/>
            <p:nvPr/>
          </p:nvCxnSpPr>
          <p:spPr>
            <a:xfrm>
              <a:off x="10626811" y="2981615"/>
              <a:ext cx="2067697" cy="1240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7245397" y="2796949"/>
              <a:ext cx="3174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持ってくる先はここ！</a:t>
              </a:r>
              <a:endParaRPr kumimoji="1" lang="en-US" altLang="ja-JP" dirty="0" smtClean="0"/>
            </a:p>
            <a:p>
              <a:r>
                <a:rPr lang="ja-JP" altLang="en-US" dirty="0" smtClean="0">
                  <a:solidFill>
                    <a:srgbClr val="FF0000"/>
                  </a:solidFill>
                </a:rPr>
                <a:t>赤の部分押すとコピーできる！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円/楕円 11"/>
          <p:cNvSpPr/>
          <p:nvPr/>
        </p:nvSpPr>
        <p:spPr>
          <a:xfrm>
            <a:off x="10415080" y="5016843"/>
            <a:ext cx="392963" cy="4201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8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809625"/>
            <a:ext cx="5000625" cy="5238750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6326659" y="2248930"/>
            <a:ext cx="5733066" cy="1387514"/>
            <a:chOff x="4898194" y="2332765"/>
            <a:chExt cx="5733066" cy="1387514"/>
          </a:xfrm>
        </p:grpSpPr>
        <p:cxnSp>
          <p:nvCxnSpPr>
            <p:cNvPr id="6" name="直線矢印コネクタ 5"/>
            <p:cNvCxnSpPr/>
            <p:nvPr/>
          </p:nvCxnSpPr>
          <p:spPr>
            <a:xfrm flipH="1" flipV="1">
              <a:off x="4898194" y="2332765"/>
              <a:ext cx="2280528" cy="8335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7245397" y="2796949"/>
              <a:ext cx="3385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ペースト</a:t>
              </a:r>
              <a:r>
                <a:rPr kumimoji="1" lang="ja-JP" altLang="en-US" dirty="0" smtClean="0"/>
                <a:t>！</a:t>
              </a:r>
              <a:endParaRPr kumimoji="1" lang="en-US" altLang="ja-JP" dirty="0" smtClean="0"/>
            </a:p>
            <a:p>
              <a:r>
                <a:rPr lang="ja-JP" altLang="en-US" dirty="0" smtClean="0"/>
                <a:t>そうすると自動的に</a:t>
              </a:r>
              <a:endParaRPr lang="en-US" altLang="ja-JP" dirty="0" smtClean="0"/>
            </a:p>
            <a:p>
              <a:r>
                <a:rPr lang="ja-JP" altLang="en-US" dirty="0" smtClean="0"/>
                <a:t>ロケーションの部分が埋まるはず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91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129</Words>
  <Application>Microsoft Office PowerPoint</Application>
  <PresentationFormat>ワイド画面</PresentationFormat>
  <Paragraphs>29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♪たのしい☆github♪</vt:lpstr>
      <vt:lpstr>Githubからプロジェクトをもってこよう！</vt:lpstr>
      <vt:lpstr>実際にやってみた</vt:lpstr>
      <vt:lpstr>PowerPoint プレゼンテーション</vt:lpstr>
      <vt:lpstr>Gitからプロジェクトを呼びます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次へを押して～</vt:lpstr>
      <vt:lpstr>次へと完了を押して～</vt:lpstr>
      <vt:lpstr>持ってこれました！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♪たのしい☆github♪</dc:title>
  <dc:creator>本多優太</dc:creator>
  <cp:lastModifiedBy>本多優太</cp:lastModifiedBy>
  <cp:revision>3</cp:revision>
  <dcterms:created xsi:type="dcterms:W3CDTF">2015-06-07T11:25:52Z</dcterms:created>
  <dcterms:modified xsi:type="dcterms:W3CDTF">2015-06-07T11:37:15Z</dcterms:modified>
</cp:coreProperties>
</file>