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1402-82DF-41C6-B234-137EA00ACECA}" type="datetimeFigureOut">
              <a:rPr kumimoji="1" lang="ja-JP" altLang="en-US" smtClean="0"/>
              <a:t>2015/6/8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4B7B-BC8A-4581-86B6-F8BAB99016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40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1402-82DF-41C6-B234-137EA00ACECA}" type="datetimeFigureOut">
              <a:rPr kumimoji="1" lang="ja-JP" altLang="en-US" smtClean="0"/>
              <a:t>2015/6/8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4B7B-BC8A-4581-86B6-F8BAB99016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85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1402-82DF-41C6-B234-137EA00ACECA}" type="datetimeFigureOut">
              <a:rPr kumimoji="1" lang="ja-JP" altLang="en-US" smtClean="0"/>
              <a:t>2015/6/8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4B7B-BC8A-4581-86B6-F8BAB99016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3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1402-82DF-41C6-B234-137EA00ACECA}" type="datetimeFigureOut">
              <a:rPr kumimoji="1" lang="ja-JP" altLang="en-US" smtClean="0"/>
              <a:t>2015/6/8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4B7B-BC8A-4581-86B6-F8BAB99016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06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1402-82DF-41C6-B234-137EA00ACECA}" type="datetimeFigureOut">
              <a:rPr kumimoji="1" lang="ja-JP" altLang="en-US" smtClean="0"/>
              <a:t>2015/6/8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4B7B-BC8A-4581-86B6-F8BAB99016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46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1402-82DF-41C6-B234-137EA00ACECA}" type="datetimeFigureOut">
              <a:rPr kumimoji="1" lang="ja-JP" altLang="en-US" smtClean="0"/>
              <a:t>2015/6/8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4B7B-BC8A-4581-86B6-F8BAB99016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18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1402-82DF-41C6-B234-137EA00ACECA}" type="datetimeFigureOut">
              <a:rPr kumimoji="1" lang="ja-JP" altLang="en-US" smtClean="0"/>
              <a:t>2015/6/8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4B7B-BC8A-4581-86B6-F8BAB99016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03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1402-82DF-41C6-B234-137EA00ACECA}" type="datetimeFigureOut">
              <a:rPr kumimoji="1" lang="ja-JP" altLang="en-US" smtClean="0"/>
              <a:t>2015/6/8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4B7B-BC8A-4581-86B6-F8BAB99016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5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1402-82DF-41C6-B234-137EA00ACECA}" type="datetimeFigureOut">
              <a:rPr kumimoji="1" lang="ja-JP" altLang="en-US" smtClean="0"/>
              <a:t>2015/6/8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4B7B-BC8A-4581-86B6-F8BAB99016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50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1402-82DF-41C6-B234-137EA00ACECA}" type="datetimeFigureOut">
              <a:rPr kumimoji="1" lang="ja-JP" altLang="en-US" smtClean="0"/>
              <a:t>2015/6/8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4B7B-BC8A-4581-86B6-F8BAB99016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00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1402-82DF-41C6-B234-137EA00ACECA}" type="datetimeFigureOut">
              <a:rPr kumimoji="1" lang="ja-JP" altLang="en-US" smtClean="0"/>
              <a:t>2015/6/8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4B7B-BC8A-4581-86B6-F8BAB99016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73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01402-82DF-41C6-B234-137EA00ACECA}" type="datetimeFigureOut">
              <a:rPr kumimoji="1" lang="ja-JP" altLang="en-US" smtClean="0"/>
              <a:t>2015/6/8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74B7B-BC8A-4581-86B6-F8BAB99016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76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♪たのしい☆</a:t>
            </a:r>
            <a:r>
              <a:rPr lang="en-US" altLang="ja-JP" dirty="0" err="1" smtClean="0"/>
              <a:t>github</a:t>
            </a:r>
            <a:r>
              <a:rPr lang="ja-JP" altLang="en-US" dirty="0" smtClean="0"/>
              <a:t>♪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フェッチ・プル編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64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追加された！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495425"/>
            <a:ext cx="64103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グループ化 6"/>
          <p:cNvGrpSpPr/>
          <p:nvPr/>
        </p:nvGrpSpPr>
        <p:grpSpPr>
          <a:xfrm>
            <a:off x="4572000" y="4365104"/>
            <a:ext cx="2205241" cy="2236157"/>
            <a:chOff x="5608845" y="1556921"/>
            <a:chExt cx="1840532" cy="1927756"/>
          </a:xfrm>
        </p:grpSpPr>
        <p:cxnSp>
          <p:nvCxnSpPr>
            <p:cNvPr id="8" name="直線矢印コネクタ 7"/>
            <p:cNvCxnSpPr/>
            <p:nvPr/>
          </p:nvCxnSpPr>
          <p:spPr>
            <a:xfrm flipH="1" flipV="1">
              <a:off x="5608845" y="1556921"/>
              <a:ext cx="1569878" cy="160936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6750728" y="3166282"/>
              <a:ext cx="698649" cy="31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増えた</a:t>
              </a:r>
              <a:endParaRPr kumimoji="1" lang="ja-JP" altLang="en-US" dirty="0"/>
            </a:p>
          </p:txBody>
        </p:sp>
      </p:grpSp>
      <p:cxnSp>
        <p:nvCxnSpPr>
          <p:cNvPr id="6" name="直線コネクタ 5"/>
          <p:cNvCxnSpPr/>
          <p:nvPr/>
        </p:nvCxnSpPr>
        <p:spPr>
          <a:xfrm>
            <a:off x="2699792" y="4365104"/>
            <a:ext cx="507737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フェッチしてプルをしよう！</a:t>
            </a:r>
            <a:endParaRPr kumimoji="1" lang="ja-JP" altLang="en-US" dirty="0"/>
          </a:p>
        </p:txBody>
      </p:sp>
      <p:sp>
        <p:nvSpPr>
          <p:cNvPr id="1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523778"/>
            <a:ext cx="10515600" cy="4351338"/>
          </a:xfrm>
        </p:spPr>
        <p:txBody>
          <a:bodyPr/>
          <a:lstStyle/>
          <a:p>
            <a:r>
              <a:rPr kumimoji="1" lang="ja-JP" altLang="en-US" dirty="0" smtClean="0"/>
              <a:t>細かい意味はわからないですが，ざっくり解説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/>
              <a:t>フェッチ</a:t>
            </a:r>
            <a:r>
              <a:rPr kumimoji="1" lang="ja-JP" altLang="en-US" dirty="0" smtClean="0"/>
              <a:t>と</a:t>
            </a:r>
            <a:r>
              <a:rPr kumimoji="1" lang="ja-JP" altLang="en-US" dirty="0" smtClean="0"/>
              <a:t>は・・・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 err="1" smtClean="0"/>
              <a:t>Github</a:t>
            </a:r>
            <a:r>
              <a:rPr lang="ja-JP" altLang="en-US" dirty="0" smtClean="0"/>
              <a:t>から使える準備する。</a:t>
            </a:r>
            <a:endParaRPr lang="en-US" altLang="ja-JP" dirty="0"/>
          </a:p>
          <a:p>
            <a:r>
              <a:rPr lang="ja-JP" altLang="en-US" dirty="0"/>
              <a:t>プル</a:t>
            </a:r>
            <a:r>
              <a:rPr kumimoji="1" lang="ja-JP" altLang="en-US" dirty="0" smtClean="0"/>
              <a:t>と</a:t>
            </a:r>
            <a:r>
              <a:rPr kumimoji="1" lang="ja-JP" altLang="en-US" dirty="0" smtClean="0"/>
              <a:t>は</a:t>
            </a:r>
            <a:r>
              <a:rPr lang="ja-JP" altLang="en-US" dirty="0" smtClean="0"/>
              <a:t>・・</a:t>
            </a:r>
            <a:r>
              <a:rPr lang="ja-JP" altLang="en-US" dirty="0" smtClean="0"/>
              <a:t>・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プログラムを使えるようにする。</a:t>
            </a:r>
            <a:endParaRPr lang="en-US" altLang="ja-JP" dirty="0" smtClean="0"/>
          </a:p>
        </p:txBody>
      </p:sp>
      <p:sp>
        <p:nvSpPr>
          <p:cNvPr id="18" name="円/楕円 17"/>
          <p:cNvSpPr/>
          <p:nvPr/>
        </p:nvSpPr>
        <p:spPr>
          <a:xfrm>
            <a:off x="6704289" y="5049603"/>
            <a:ext cx="1705233" cy="724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作品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6441987" y="3736449"/>
            <a:ext cx="2215979" cy="9720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段ボール</a:t>
            </a:r>
            <a:endParaRPr kumimoji="1" lang="ja-JP" altLang="en-US" dirty="0"/>
          </a:p>
        </p:txBody>
      </p:sp>
      <p:sp>
        <p:nvSpPr>
          <p:cNvPr id="25" name="下矢印 24"/>
          <p:cNvSpPr/>
          <p:nvPr/>
        </p:nvSpPr>
        <p:spPr>
          <a:xfrm>
            <a:off x="7364625" y="3417093"/>
            <a:ext cx="370703" cy="255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下矢印 25"/>
          <p:cNvSpPr/>
          <p:nvPr/>
        </p:nvSpPr>
        <p:spPr>
          <a:xfrm>
            <a:off x="7371553" y="4747864"/>
            <a:ext cx="370703" cy="255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875262" y="260283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フェッチして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062814" y="397813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プル</a:t>
            </a:r>
            <a:r>
              <a:rPr lang="ja-JP" altLang="en-US" dirty="0" smtClean="0"/>
              <a:t>して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749668" y="522740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プログラムを出す</a:t>
            </a:r>
            <a:endParaRPr kumimoji="1" lang="ja-JP" altLang="en-US" dirty="0"/>
          </a:p>
        </p:txBody>
      </p:sp>
      <p:sp>
        <p:nvSpPr>
          <p:cNvPr id="30" name="直方体 29"/>
          <p:cNvSpPr/>
          <p:nvPr/>
        </p:nvSpPr>
        <p:spPr>
          <a:xfrm>
            <a:off x="6441987" y="2204864"/>
            <a:ext cx="2215979" cy="11652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倉庫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31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作業手順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フェッチして～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プルして～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完了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087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最初の状態</a:t>
            </a:r>
            <a:endParaRPr kumimoji="1" lang="ja-JP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37" y="1283256"/>
            <a:ext cx="85344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グループ化 7"/>
          <p:cNvGrpSpPr/>
          <p:nvPr/>
        </p:nvGrpSpPr>
        <p:grpSpPr>
          <a:xfrm>
            <a:off x="274037" y="4653136"/>
            <a:ext cx="4267200" cy="1792649"/>
            <a:chOff x="4609869" y="2031152"/>
            <a:chExt cx="4267200" cy="1792649"/>
          </a:xfrm>
        </p:grpSpPr>
        <p:cxnSp>
          <p:nvCxnSpPr>
            <p:cNvPr id="9" name="直線矢印コネクタ 8"/>
            <p:cNvCxnSpPr/>
            <p:nvPr/>
          </p:nvCxnSpPr>
          <p:spPr>
            <a:xfrm flipV="1">
              <a:off x="7178722" y="2031152"/>
              <a:ext cx="1698347" cy="113513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4609869" y="3177470"/>
              <a:ext cx="4054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ここにこれからプログラムが増えます！</a:t>
              </a:r>
              <a:endParaRPr kumimoji="1" lang="en-US" altLang="ja-JP" dirty="0" smtClean="0"/>
            </a:p>
            <a:p>
              <a:r>
                <a:rPr lang="ja-JP" altLang="en-US" dirty="0" smtClean="0"/>
                <a:t>あらかじめ</a:t>
              </a:r>
              <a:r>
                <a:rPr lang="ja-JP" altLang="en-US" dirty="0"/>
                <a:t>他</a:t>
              </a:r>
              <a:r>
                <a:rPr lang="ja-JP" altLang="en-US" dirty="0" smtClean="0"/>
                <a:t>の</a:t>
              </a:r>
              <a:r>
                <a:rPr lang="en-US" altLang="ja-JP" dirty="0" smtClean="0"/>
                <a:t>PC</a:t>
              </a:r>
              <a:r>
                <a:rPr lang="ja-JP" altLang="en-US" dirty="0" smtClean="0"/>
                <a:t>でコミットしときました</a:t>
              </a:r>
              <a:endParaRPr kumimoji="1" lang="ja-JP" altLang="en-US" dirty="0"/>
            </a:p>
          </p:txBody>
        </p:sp>
      </p:grpSp>
      <p:sp>
        <p:nvSpPr>
          <p:cNvPr id="6" name="円/楕円 5"/>
          <p:cNvSpPr/>
          <p:nvPr/>
        </p:nvSpPr>
        <p:spPr>
          <a:xfrm>
            <a:off x="4541237" y="4365104"/>
            <a:ext cx="3559155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7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24" y="908720"/>
            <a:ext cx="84963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グループ化 4"/>
          <p:cNvGrpSpPr/>
          <p:nvPr/>
        </p:nvGrpSpPr>
        <p:grpSpPr>
          <a:xfrm>
            <a:off x="3059832" y="2708920"/>
            <a:ext cx="5358425" cy="3880881"/>
            <a:chOff x="3745773" y="-57080"/>
            <a:chExt cx="5358425" cy="3880881"/>
          </a:xfrm>
        </p:grpSpPr>
        <p:cxnSp>
          <p:nvCxnSpPr>
            <p:cNvPr id="6" name="直線矢印コネクタ 5"/>
            <p:cNvCxnSpPr/>
            <p:nvPr/>
          </p:nvCxnSpPr>
          <p:spPr>
            <a:xfrm flipH="1" flipV="1">
              <a:off x="3745773" y="-57080"/>
              <a:ext cx="3432949" cy="322336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5978021" y="3177470"/>
              <a:ext cx="31261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コミット同様右クリック</a:t>
              </a:r>
              <a:endParaRPr kumimoji="1" lang="en-US" altLang="ja-JP" dirty="0" smtClean="0"/>
            </a:p>
            <a:p>
              <a:r>
                <a:rPr lang="ja-JP" altLang="en-US" dirty="0" smtClean="0"/>
                <a:t>「アップストリームからフェッチ」</a:t>
              </a:r>
              <a:endParaRPr kumimoji="1" lang="ja-JP" altLang="en-US" dirty="0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308824" y="5932282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</a:t>
            </a:r>
            <a:r>
              <a:rPr lang="ja-JP" altLang="en-US" dirty="0" smtClean="0"/>
              <a:t>フェッチ・・・</a:t>
            </a:r>
            <a:r>
              <a:rPr lang="en-US" altLang="ja-JP" dirty="0" err="1" smtClean="0"/>
              <a:t>github</a:t>
            </a:r>
            <a:r>
              <a:rPr lang="ja-JP" altLang="en-US" dirty="0" smtClean="0"/>
              <a:t>から持ってくる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597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こんなのがでる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154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グループ化 4"/>
          <p:cNvGrpSpPr/>
          <p:nvPr/>
        </p:nvGrpSpPr>
        <p:grpSpPr>
          <a:xfrm>
            <a:off x="3059832" y="2708920"/>
            <a:ext cx="5087517" cy="4050978"/>
            <a:chOff x="3745773" y="-57080"/>
            <a:chExt cx="5087517" cy="4050978"/>
          </a:xfrm>
        </p:grpSpPr>
        <p:cxnSp>
          <p:nvCxnSpPr>
            <p:cNvPr id="6" name="直線矢印コネクタ 5"/>
            <p:cNvCxnSpPr/>
            <p:nvPr/>
          </p:nvCxnSpPr>
          <p:spPr>
            <a:xfrm flipH="1" flipV="1">
              <a:off x="3745773" y="-57080"/>
              <a:ext cx="3432949" cy="322336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5978021" y="3070568"/>
              <a:ext cx="28552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あらかじめ他の</a:t>
              </a:r>
              <a:r>
                <a:rPr lang="en-US" altLang="ja-JP" dirty="0" smtClean="0"/>
                <a:t>PC</a:t>
              </a:r>
              <a:r>
                <a:rPr lang="ja-JP" altLang="en-US" dirty="0" smtClean="0"/>
                <a:t>から</a:t>
              </a:r>
              <a:endParaRPr lang="en-US" altLang="ja-JP" dirty="0" smtClean="0"/>
            </a:p>
            <a:p>
              <a:r>
                <a:rPr lang="ja-JP" altLang="en-US" dirty="0" smtClean="0"/>
                <a:t>コミットしたものの</a:t>
              </a:r>
              <a:r>
                <a:rPr kumimoji="1" lang="ja-JP" altLang="en-US" dirty="0" smtClean="0"/>
                <a:t>メッセージ</a:t>
              </a:r>
              <a:endParaRPr kumimoji="1" lang="en-US" altLang="ja-JP" dirty="0" smtClean="0"/>
            </a:p>
            <a:p>
              <a:r>
                <a:rPr lang="en-US" altLang="ja-JP" dirty="0" smtClean="0"/>
                <a:t>OK</a:t>
              </a:r>
              <a:r>
                <a:rPr lang="ja-JP" altLang="en-US" dirty="0" smtClean="0"/>
                <a:t>をおす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48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" y="1412776"/>
            <a:ext cx="844867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グループ化 4"/>
          <p:cNvGrpSpPr/>
          <p:nvPr/>
        </p:nvGrpSpPr>
        <p:grpSpPr>
          <a:xfrm>
            <a:off x="2051720" y="2060848"/>
            <a:ext cx="5244435" cy="4108364"/>
            <a:chOff x="3745773" y="-57080"/>
            <a:chExt cx="4377095" cy="3541757"/>
          </a:xfrm>
        </p:grpSpPr>
        <p:cxnSp>
          <p:nvCxnSpPr>
            <p:cNvPr id="6" name="直線矢印コネクタ 5"/>
            <p:cNvCxnSpPr/>
            <p:nvPr/>
          </p:nvCxnSpPr>
          <p:spPr>
            <a:xfrm flipH="1" flipV="1">
              <a:off x="3745773" y="-57080"/>
              <a:ext cx="3432949" cy="322336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6450233" y="3166282"/>
              <a:ext cx="1672635" cy="31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下矢印がプルの数</a:t>
              </a:r>
              <a:endParaRPr kumimoji="1" lang="ja-JP" altLang="en-US" dirty="0"/>
            </a:p>
          </p:txBody>
        </p:sp>
      </p:grpSp>
      <p:cxnSp>
        <p:nvCxnSpPr>
          <p:cNvPr id="8" name="直線コネクタ 7"/>
          <p:cNvCxnSpPr/>
          <p:nvPr/>
        </p:nvCxnSpPr>
        <p:spPr>
          <a:xfrm>
            <a:off x="1691680" y="2060848"/>
            <a:ext cx="36004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9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772816"/>
            <a:ext cx="85725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グループ化 4"/>
          <p:cNvGrpSpPr/>
          <p:nvPr/>
        </p:nvGrpSpPr>
        <p:grpSpPr>
          <a:xfrm>
            <a:off x="2339753" y="4653136"/>
            <a:ext cx="4868695" cy="1948125"/>
            <a:chOff x="3745773" y="1805229"/>
            <a:chExt cx="4063497" cy="1679448"/>
          </a:xfrm>
        </p:grpSpPr>
        <p:cxnSp>
          <p:nvCxnSpPr>
            <p:cNvPr id="6" name="直線矢印コネクタ 5"/>
            <p:cNvCxnSpPr/>
            <p:nvPr/>
          </p:nvCxnSpPr>
          <p:spPr>
            <a:xfrm flipH="1" flipV="1">
              <a:off x="3745773" y="1805229"/>
              <a:ext cx="3432949" cy="13610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6750728" y="3166282"/>
              <a:ext cx="1058542" cy="31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プルを押す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4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こんなんがでる</a:t>
            </a:r>
            <a:endParaRPr kumimoji="1" lang="ja-JP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71663"/>
            <a:ext cx="42672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グループ化 7"/>
          <p:cNvGrpSpPr/>
          <p:nvPr/>
        </p:nvGrpSpPr>
        <p:grpSpPr>
          <a:xfrm>
            <a:off x="5508097" y="4797152"/>
            <a:ext cx="1538440" cy="1804109"/>
            <a:chOff x="6390134" y="1929383"/>
            <a:chExt cx="1284010" cy="1555294"/>
          </a:xfrm>
        </p:grpSpPr>
        <p:cxnSp>
          <p:nvCxnSpPr>
            <p:cNvPr id="9" name="直線矢印コネクタ 8"/>
            <p:cNvCxnSpPr/>
            <p:nvPr/>
          </p:nvCxnSpPr>
          <p:spPr>
            <a:xfrm flipH="1" flipV="1">
              <a:off x="6390134" y="1929383"/>
              <a:ext cx="788589" cy="12368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6750728" y="3166282"/>
              <a:ext cx="923416" cy="31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OK</a:t>
              </a:r>
              <a:r>
                <a:rPr kumimoji="1" lang="ja-JP" altLang="en-US" dirty="0" smtClean="0"/>
                <a:t>を押す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2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139</Words>
  <Application>Microsoft Office PowerPoint</Application>
  <PresentationFormat>画面に合わせる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​​テーマ</vt:lpstr>
      <vt:lpstr>♪たのしい☆github♪</vt:lpstr>
      <vt:lpstr>フェッチしてプルをしよう！</vt:lpstr>
      <vt:lpstr>作業手順</vt:lpstr>
      <vt:lpstr>最初の状態</vt:lpstr>
      <vt:lpstr>PowerPoint プレゼンテーション</vt:lpstr>
      <vt:lpstr>こんなのがでる</vt:lpstr>
      <vt:lpstr>PowerPoint プレゼンテーション</vt:lpstr>
      <vt:lpstr>PowerPoint プレゼンテーション</vt:lpstr>
      <vt:lpstr>こんなんがでる</vt:lpstr>
      <vt:lpstr>追加された！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Owner</cp:lastModifiedBy>
  <cp:revision>8</cp:revision>
  <dcterms:created xsi:type="dcterms:W3CDTF">2015-06-08T03:35:18Z</dcterms:created>
  <dcterms:modified xsi:type="dcterms:W3CDTF">2015-06-08T04:55:25Z</dcterms:modified>
</cp:coreProperties>
</file>