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7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1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1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2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2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12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58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29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71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86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8F95-625E-4262-968C-94150FA9FEBD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4F4B-F916-406D-8A04-2B94715BF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♪たのしい☆</a:t>
            </a:r>
            <a:r>
              <a:rPr lang="en-US" altLang="ja-JP" dirty="0" err="1"/>
              <a:t>github</a:t>
            </a:r>
            <a:r>
              <a:rPr lang="ja-JP" altLang="en-US" dirty="0"/>
              <a:t>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コミット・プッシュ編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プッシュをしよう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90688"/>
            <a:ext cx="8601075" cy="3943350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210273" y="3459892"/>
            <a:ext cx="5160797" cy="3004020"/>
            <a:chOff x="5994940" y="2022538"/>
            <a:chExt cx="5160797" cy="3004020"/>
          </a:xfrm>
        </p:grpSpPr>
        <p:cxnSp>
          <p:nvCxnSpPr>
            <p:cNvPr id="6" name="直線矢印コネクタ 5"/>
            <p:cNvCxnSpPr/>
            <p:nvPr/>
          </p:nvCxnSpPr>
          <p:spPr>
            <a:xfrm flipV="1">
              <a:off x="7402537" y="2022538"/>
              <a:ext cx="3753200" cy="22614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994940" y="4380227"/>
              <a:ext cx="3398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コミット同様右クリック</a:t>
              </a:r>
              <a:endParaRPr kumimoji="1" lang="en-US" altLang="ja-JP" dirty="0" smtClean="0"/>
            </a:p>
            <a:p>
              <a:r>
                <a:rPr lang="ja-JP" altLang="en-US" dirty="0" smtClean="0"/>
                <a:t>アップ</a:t>
              </a:r>
              <a:r>
                <a:rPr lang="ja-JP" altLang="en-US" dirty="0"/>
                <a:t>ストリーム</a:t>
              </a:r>
              <a:r>
                <a:rPr lang="ja-JP" altLang="en-US" dirty="0" smtClean="0"/>
                <a:t>へプッシュを選択</a:t>
              </a:r>
              <a:endParaRPr kumimoji="1"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202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こんな</a:t>
            </a:r>
            <a:r>
              <a:rPr lang="ja-JP" altLang="en-US" dirty="0"/>
              <a:t>ん</a:t>
            </a:r>
            <a:r>
              <a:rPr kumimoji="1" lang="ja-JP" altLang="en-US" dirty="0" smtClean="0"/>
              <a:t>が出る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83" y="1690688"/>
            <a:ext cx="6343650" cy="436245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8493211" y="3042206"/>
            <a:ext cx="2504528" cy="2539528"/>
            <a:chOff x="5834094" y="3812593"/>
            <a:chExt cx="2504528" cy="2539528"/>
          </a:xfrm>
        </p:grpSpPr>
        <p:cxnSp>
          <p:nvCxnSpPr>
            <p:cNvPr id="7" name="直線矢印コネクタ 6"/>
            <p:cNvCxnSpPr/>
            <p:nvPr/>
          </p:nvCxnSpPr>
          <p:spPr>
            <a:xfrm flipH="1">
              <a:off x="5834094" y="4283997"/>
              <a:ext cx="1568443" cy="20681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7081547" y="3812593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OK</a:t>
              </a:r>
              <a:r>
                <a:rPr kumimoji="1" lang="ja-JP" altLang="en-US" dirty="0" err="1" smtClean="0"/>
                <a:t>をお</a:t>
              </a:r>
              <a:r>
                <a:rPr kumimoji="1" lang="ja-JP" altLang="en-US" dirty="0" smtClean="0"/>
                <a:t>して</a:t>
              </a:r>
              <a:endParaRPr kumimoji="1"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473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上矢印が消える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48669"/>
            <a:ext cx="8591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サイトを見てみるとこんなんだったり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04705"/>
            <a:ext cx="10048875" cy="633412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2718486" y="5123935"/>
            <a:ext cx="2158314" cy="3377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1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こんなんになる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5" y="1405731"/>
            <a:ext cx="10277475" cy="519112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4209535" y="4572000"/>
            <a:ext cx="2158314" cy="3377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0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無事終了！～ちなみに～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95" y="1533139"/>
            <a:ext cx="9744075" cy="507682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8221362" y="2660822"/>
            <a:ext cx="708454" cy="4695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90480" y="4436694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History</a:t>
            </a:r>
            <a:r>
              <a:rPr kumimoji="1" lang="ja-JP" altLang="en-US" dirty="0" smtClean="0"/>
              <a:t>を押すと・・・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8311978" y="3212758"/>
            <a:ext cx="395417" cy="1223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更新した項目を押すとこんなのがでて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917"/>
            <a:ext cx="9648825" cy="3762375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1384749" y="4712043"/>
            <a:ext cx="3978974" cy="1810310"/>
            <a:chOff x="6774000" y="4419749"/>
            <a:chExt cx="3978974" cy="1810310"/>
          </a:xfrm>
        </p:grpSpPr>
        <p:cxnSp>
          <p:nvCxnSpPr>
            <p:cNvPr id="6" name="直線矢印コネクタ 5"/>
            <p:cNvCxnSpPr/>
            <p:nvPr/>
          </p:nvCxnSpPr>
          <p:spPr>
            <a:xfrm flipH="1" flipV="1">
              <a:off x="7514613" y="4419749"/>
              <a:ext cx="650789" cy="11639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6774000" y="5583728"/>
              <a:ext cx="3978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追加</a:t>
              </a:r>
              <a:r>
                <a:rPr lang="ja-JP" altLang="en-US" dirty="0" smtClean="0"/>
                <a:t>部分は緑で＋</a:t>
              </a:r>
              <a:endParaRPr lang="en-US" altLang="ja-JP" dirty="0" smtClean="0"/>
            </a:p>
            <a:p>
              <a:r>
                <a:rPr kumimoji="1" lang="ja-JP" altLang="en-US" dirty="0"/>
                <a:t>削除</a:t>
              </a:r>
              <a:r>
                <a:rPr kumimoji="1" lang="ja-JP" altLang="en-US" dirty="0" smtClean="0"/>
                <a:t>した</a:t>
              </a:r>
              <a:r>
                <a:rPr kumimoji="1" lang="ja-JP" altLang="en-US" dirty="0"/>
                <a:t>部分</a:t>
              </a:r>
              <a:r>
                <a:rPr kumimoji="1" lang="ja-JP" altLang="en-US" dirty="0" smtClean="0"/>
                <a:t>は赤でマイナス（おそらく）</a:t>
              </a:r>
              <a:endParaRPr kumimoji="1" lang="en-US" altLang="ja-JP" dirty="0" smtClean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6549081" y="5593492"/>
            <a:ext cx="4730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更新部分がわかる！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464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コミットをしてプッシュをしてみよう！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細かい意味はわからないですが，ざっくり解説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コミットとは・・・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作ったものを更新する準備を整える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プッシュとは</a:t>
            </a:r>
            <a:r>
              <a:rPr lang="ja-JP" altLang="en-US" dirty="0" smtClean="0"/>
              <a:t>・・・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/>
              <a:t>準備</a:t>
            </a:r>
            <a:r>
              <a:rPr kumimoji="1" lang="ja-JP" altLang="en-US" dirty="0" smtClean="0"/>
              <a:t>したものを送信する</a:t>
            </a:r>
            <a:endParaRPr kumimoji="1"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8509686" y="2323070"/>
            <a:ext cx="1705233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作品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62551" y="3303373"/>
            <a:ext cx="2215979" cy="9720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段ボール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760043" y="4464908"/>
            <a:ext cx="3080952" cy="11532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トラック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977449" y="4679092"/>
            <a:ext cx="733167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562335" y="5578003"/>
            <a:ext cx="700216" cy="69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9864811" y="5576588"/>
            <a:ext cx="700216" cy="693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977449" y="4679092"/>
            <a:ext cx="366583" cy="642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185189" y="3048000"/>
            <a:ext cx="370703" cy="255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9176950" y="4220948"/>
            <a:ext cx="370703" cy="255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52958" y="256773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プログラム</a:t>
            </a:r>
            <a:r>
              <a:rPr kumimoji="1" lang="ja-JP" altLang="en-US" dirty="0" smtClean="0"/>
              <a:t>を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83378" y="35450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r>
              <a:rPr lang="ja-JP" altLang="en-US" dirty="0" smtClean="0"/>
              <a:t>して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6760" y="493602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プッシュ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7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プログラムかいて～</a:t>
            </a:r>
            <a:endParaRPr kumimoji="1" lang="en-US" altLang="ja-JP" dirty="0" smtClean="0"/>
          </a:p>
          <a:p>
            <a:r>
              <a:rPr lang="ja-JP" altLang="en-US" dirty="0"/>
              <a:t>コミット</a:t>
            </a:r>
            <a:r>
              <a:rPr lang="ja-JP" altLang="en-US" dirty="0" smtClean="0"/>
              <a:t>して～</a:t>
            </a:r>
            <a:endParaRPr lang="en-US" altLang="ja-JP" dirty="0" smtClean="0"/>
          </a:p>
          <a:p>
            <a:r>
              <a:rPr kumimoji="1" lang="ja-JP" altLang="en-US" dirty="0" smtClean="0"/>
              <a:t>プッシュして～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完了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7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62793"/>
            <a:ext cx="11077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書</a:t>
            </a:r>
            <a:r>
              <a:rPr lang="ja-JP" altLang="en-US" dirty="0" smtClean="0"/>
              <a:t>き</a:t>
            </a:r>
            <a:r>
              <a:rPr kumimoji="1" lang="ja-JP" altLang="en-US" dirty="0" smtClean="0"/>
              <a:t>加えてみた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995487"/>
            <a:ext cx="4400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74" y="480454"/>
            <a:ext cx="8515350" cy="488632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34909" y="1285103"/>
            <a:ext cx="3326552" cy="3304817"/>
            <a:chOff x="4609869" y="518984"/>
            <a:chExt cx="3326552" cy="3304817"/>
          </a:xfrm>
        </p:grpSpPr>
        <p:cxnSp>
          <p:nvCxnSpPr>
            <p:cNvPr id="7" name="直線矢印コネクタ 6"/>
            <p:cNvCxnSpPr/>
            <p:nvPr/>
          </p:nvCxnSpPr>
          <p:spPr>
            <a:xfrm flipV="1">
              <a:off x="7178722" y="518984"/>
              <a:ext cx="714375" cy="264729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4609869" y="3177470"/>
              <a:ext cx="3326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編集</a:t>
              </a:r>
              <a:r>
                <a:rPr lang="ja-JP" altLang="en-US" dirty="0" smtClean="0"/>
                <a:t>したリポジトリを右クリック</a:t>
              </a:r>
              <a:r>
                <a:rPr kumimoji="1" lang="ja-JP" altLang="en-US" dirty="0" smtClean="0"/>
                <a:t>！</a:t>
              </a:r>
              <a:endParaRPr kumimoji="1" lang="en-US" altLang="ja-JP" dirty="0" smtClean="0"/>
            </a:p>
            <a:p>
              <a:r>
                <a:rPr lang="ja-JP" altLang="en-US" dirty="0"/>
                <a:t>コミット</a:t>
              </a:r>
              <a:r>
                <a:rPr lang="ja-JP" altLang="en-US" dirty="0" smtClean="0"/>
                <a:t>を押す</a:t>
              </a:r>
              <a:endParaRPr kumimoji="1" lang="ja-JP" altLang="en-US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695697" y="5751795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リポジトリ・・・倉庫のようなもの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65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こんなのが出る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70" y="365125"/>
            <a:ext cx="6115050" cy="6105525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2593596" y="2051222"/>
            <a:ext cx="3148177" cy="2431744"/>
            <a:chOff x="5775106" y="1103870"/>
            <a:chExt cx="3148177" cy="2431744"/>
          </a:xfrm>
        </p:grpSpPr>
        <p:cxnSp>
          <p:nvCxnSpPr>
            <p:cNvPr id="6" name="直線矢印コネクタ 5"/>
            <p:cNvCxnSpPr/>
            <p:nvPr/>
          </p:nvCxnSpPr>
          <p:spPr>
            <a:xfrm flipV="1">
              <a:off x="7178722" y="1103870"/>
              <a:ext cx="1744561" cy="206241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775106" y="3166282"/>
              <a:ext cx="188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ココとココをいじる</a:t>
              </a:r>
              <a:endParaRPr kumimoji="1" lang="en-US" altLang="ja-JP" dirty="0" smtClean="0"/>
            </a:p>
          </p:txBody>
        </p:sp>
      </p:grpSp>
      <p:cxnSp>
        <p:nvCxnSpPr>
          <p:cNvPr id="9" name="直線矢印コネクタ 8"/>
          <p:cNvCxnSpPr/>
          <p:nvPr/>
        </p:nvCxnSpPr>
        <p:spPr>
          <a:xfrm>
            <a:off x="4184822" y="4547286"/>
            <a:ext cx="1433383" cy="2224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063049" y="2169105"/>
            <a:ext cx="338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Github</a:t>
            </a:r>
            <a:r>
              <a:rPr lang="ja-JP" altLang="en-US" dirty="0" smtClean="0"/>
              <a:t>のサイトに反映される部分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55248" y="4842283"/>
            <a:ext cx="455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に送りたいものをチェックして送信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4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準備完了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21" y="365125"/>
            <a:ext cx="6115050" cy="610552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1373660" y="3676834"/>
            <a:ext cx="7391399" cy="2237934"/>
            <a:chOff x="5922652" y="2729482"/>
            <a:chExt cx="7391399" cy="2237934"/>
          </a:xfrm>
        </p:grpSpPr>
        <p:cxnSp>
          <p:nvCxnSpPr>
            <p:cNvPr id="7" name="直線矢印コネクタ 6"/>
            <p:cNvCxnSpPr/>
            <p:nvPr/>
          </p:nvCxnSpPr>
          <p:spPr>
            <a:xfrm>
              <a:off x="7178722" y="3166282"/>
              <a:ext cx="6135329" cy="18011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922652" y="2729482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コミット</a:t>
              </a:r>
              <a:r>
                <a:rPr lang="ja-JP" altLang="en-US" dirty="0" smtClean="0"/>
                <a:t>を押す</a:t>
              </a:r>
              <a:endParaRPr kumimoji="1" lang="en-US" altLang="ja-JP" dirty="0" smtClean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838200" y="5361472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※Commit and Push</a:t>
            </a:r>
            <a:r>
              <a:rPr lang="ja-JP" altLang="en-US" dirty="0" smtClean="0"/>
              <a:t>でまとめてできるけど</a:t>
            </a:r>
            <a:endParaRPr lang="en-US" altLang="ja-JP" dirty="0" smtClean="0"/>
          </a:p>
          <a:p>
            <a:r>
              <a:rPr kumimoji="1" lang="ja-JP" altLang="en-US" dirty="0"/>
              <a:t>今回</a:t>
            </a:r>
            <a:r>
              <a:rPr kumimoji="1" lang="ja-JP" altLang="en-US" dirty="0" smtClean="0"/>
              <a:t>は順番に説明します．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78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コミットを押すと・・・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48" y="1825625"/>
            <a:ext cx="9058275" cy="3895725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210273" y="2710250"/>
            <a:ext cx="3735651" cy="4030661"/>
            <a:chOff x="5994940" y="1272896"/>
            <a:chExt cx="3735651" cy="4030661"/>
          </a:xfrm>
        </p:grpSpPr>
        <p:cxnSp>
          <p:nvCxnSpPr>
            <p:cNvPr id="6" name="直線矢印コネクタ 5"/>
            <p:cNvCxnSpPr/>
            <p:nvPr/>
          </p:nvCxnSpPr>
          <p:spPr>
            <a:xfrm flipV="1">
              <a:off x="7402537" y="1272896"/>
              <a:ext cx="2328054" cy="30111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994940" y="4380227"/>
              <a:ext cx="25058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コミット</a:t>
              </a:r>
              <a:r>
                <a:rPr lang="ja-JP" altLang="en-US" dirty="0" smtClean="0"/>
                <a:t>する数がでる</a:t>
              </a:r>
              <a:endParaRPr lang="en-US" altLang="ja-JP" dirty="0" smtClean="0"/>
            </a:p>
            <a:p>
              <a:r>
                <a:rPr kumimoji="1" lang="ja-JP" altLang="en-US" dirty="0"/>
                <a:t>コミット</a:t>
              </a:r>
              <a:r>
                <a:rPr kumimoji="1" lang="ja-JP" altLang="en-US" dirty="0" smtClean="0"/>
                <a:t>が上矢印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プルが下矢印←</a:t>
              </a:r>
              <a:r>
                <a:rPr lang="ja-JP" altLang="en-US" dirty="0" smtClean="0"/>
                <a:t>おそら</a:t>
              </a:r>
              <a:r>
                <a:rPr lang="ja-JP" altLang="en-US" dirty="0"/>
                <a:t>く</a:t>
              </a:r>
              <a:endParaRPr kumimoji="1" lang="en-US" altLang="ja-JP" dirty="0" smtClean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727300" y="5817581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プル</a:t>
            </a:r>
            <a:r>
              <a:rPr lang="ja-JP" altLang="en-US" dirty="0" smtClean="0"/>
              <a:t>・・・ほかの人が更新したのを</a:t>
            </a:r>
            <a:endParaRPr lang="en-US" altLang="ja-JP" dirty="0" smtClean="0"/>
          </a:p>
          <a:p>
            <a:r>
              <a:rPr lang="ja-JP" altLang="en-US" dirty="0" smtClean="0"/>
              <a:t>自分のところに持ってくる作業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64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257</Words>
  <Application>Microsoft Office PowerPoint</Application>
  <PresentationFormat>ワイド画面</PresentationFormat>
  <Paragraphs>55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♪たのしい☆github♪</vt:lpstr>
      <vt:lpstr>コミットをしてプッシュをしてみよう！</vt:lpstr>
      <vt:lpstr>作業手順</vt:lpstr>
      <vt:lpstr>更新前</vt:lpstr>
      <vt:lpstr>書き加えてみた</vt:lpstr>
      <vt:lpstr>PowerPoint プレゼンテーション</vt:lpstr>
      <vt:lpstr>こんなのが出る</vt:lpstr>
      <vt:lpstr>準備完了</vt:lpstr>
      <vt:lpstr>コミットを押すと・・・</vt:lpstr>
      <vt:lpstr>プッシュをしよう</vt:lpstr>
      <vt:lpstr>こんなんが出る</vt:lpstr>
      <vt:lpstr>上矢印が消える</vt:lpstr>
      <vt:lpstr>サイトを見てみるとこんなんだったり</vt:lpstr>
      <vt:lpstr>こんなんになる</vt:lpstr>
      <vt:lpstr>無事終了！～ちなみに～</vt:lpstr>
      <vt:lpstr>更新した項目を押すとこんなのがでて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♪たのしい☆github♪</dc:title>
  <dc:creator>本多優太</dc:creator>
  <cp:lastModifiedBy>本多優太</cp:lastModifiedBy>
  <cp:revision>6</cp:revision>
  <dcterms:created xsi:type="dcterms:W3CDTF">2015-06-07T12:55:06Z</dcterms:created>
  <dcterms:modified xsi:type="dcterms:W3CDTF">2015-06-07T13:37:38Z</dcterms:modified>
</cp:coreProperties>
</file>