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62D0F00-F263-42C7-89C1-FCF75CD5C3FB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7"/>
            <p14:sldId id="26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FB026-F8E5-4EE2-A73D-4A67F0766D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E3EDB6-E8D6-48CC-8D5B-E6F5F3914E1F}">
      <dgm:prSet phldrT="[文字]"/>
      <dgm:spPr/>
      <dgm:t>
        <a:bodyPr/>
        <a:lstStyle/>
        <a:p>
          <a:r>
            <a:rPr lang="zh-TW" altLang="en-US" dirty="0"/>
            <a:t>尋找路線</a:t>
          </a:r>
        </a:p>
      </dgm:t>
    </dgm:pt>
    <dgm:pt modelId="{4F5AEBC0-E2EC-4235-9D38-B770C00FE007}" type="parTrans" cxnId="{4CD52EC4-755E-42ED-BA22-FF3E0CCF34D9}">
      <dgm:prSet/>
      <dgm:spPr/>
      <dgm:t>
        <a:bodyPr/>
        <a:lstStyle/>
        <a:p>
          <a:endParaRPr lang="zh-TW" altLang="en-US"/>
        </a:p>
      </dgm:t>
    </dgm:pt>
    <dgm:pt modelId="{84CF9363-4DE8-44ED-BC43-829D1276B3D8}" type="sibTrans" cxnId="{4CD52EC4-755E-42ED-BA22-FF3E0CCF34D9}">
      <dgm:prSet/>
      <dgm:spPr/>
      <dgm:t>
        <a:bodyPr/>
        <a:lstStyle/>
        <a:p>
          <a:endParaRPr lang="zh-TW" altLang="en-US"/>
        </a:p>
      </dgm:t>
    </dgm:pt>
    <dgm:pt modelId="{E6D18C7F-97D2-4FFE-8DB7-947A0F355A39}">
      <dgm:prSet phldrT="[文字]"/>
      <dgm:spPr/>
      <dgm:t>
        <a:bodyPr/>
        <a:lstStyle/>
        <a:p>
          <a:r>
            <a:rPr lang="zh-TW" altLang="en-US" dirty="0"/>
            <a:t>啟動</a:t>
          </a:r>
        </a:p>
      </dgm:t>
    </dgm:pt>
    <dgm:pt modelId="{E7B2B88E-C930-49A8-B084-4D32956D2E7E}" type="parTrans" cxnId="{AB9CB65A-1E16-4370-9551-570C5541D29C}">
      <dgm:prSet/>
      <dgm:spPr/>
      <dgm:t>
        <a:bodyPr/>
        <a:lstStyle/>
        <a:p>
          <a:endParaRPr lang="zh-TW" altLang="en-US"/>
        </a:p>
      </dgm:t>
    </dgm:pt>
    <dgm:pt modelId="{2AB12EB5-B449-44D8-B9B9-27A3D170068A}" type="sibTrans" cxnId="{AB9CB65A-1E16-4370-9551-570C5541D29C}">
      <dgm:prSet/>
      <dgm:spPr/>
      <dgm:t>
        <a:bodyPr/>
        <a:lstStyle/>
        <a:p>
          <a:endParaRPr lang="zh-TW" altLang="en-US"/>
        </a:p>
      </dgm:t>
    </dgm:pt>
    <dgm:pt modelId="{A2F3A187-CA19-4490-8099-B826AB5C66BF}">
      <dgm:prSet/>
      <dgm:spPr/>
      <dgm:t>
        <a:bodyPr/>
        <a:lstStyle/>
        <a:p>
          <a:r>
            <a:rPr lang="zh-TW" altLang="en-US" dirty="0"/>
            <a:t>到達目的地</a:t>
          </a:r>
        </a:p>
      </dgm:t>
    </dgm:pt>
    <dgm:pt modelId="{3E8EA2A3-ADDA-4EDC-ADDF-5A6D9C71A377}" type="parTrans" cxnId="{99F98F09-8602-45FA-A3F8-E7888730D1F9}">
      <dgm:prSet/>
      <dgm:spPr/>
      <dgm:t>
        <a:bodyPr/>
        <a:lstStyle/>
        <a:p>
          <a:endParaRPr lang="zh-TW" altLang="en-US"/>
        </a:p>
      </dgm:t>
    </dgm:pt>
    <dgm:pt modelId="{65E7283A-97DD-4D15-99F0-9E7A87EE5FE5}" type="sibTrans" cxnId="{99F98F09-8602-45FA-A3F8-E7888730D1F9}">
      <dgm:prSet/>
      <dgm:spPr/>
      <dgm:t>
        <a:bodyPr/>
        <a:lstStyle/>
        <a:p>
          <a:endParaRPr lang="zh-TW" altLang="en-US"/>
        </a:p>
      </dgm:t>
    </dgm:pt>
    <dgm:pt modelId="{AAB4C882-97D2-464D-B570-D035832A70A0}" type="pres">
      <dgm:prSet presAssocID="{96FFB026-F8E5-4EE2-A73D-4A67F0766D25}" presName="Name0" presStyleCnt="0">
        <dgm:presLayoutVars>
          <dgm:dir/>
          <dgm:resizeHandles val="exact"/>
        </dgm:presLayoutVars>
      </dgm:prSet>
      <dgm:spPr/>
    </dgm:pt>
    <dgm:pt modelId="{98F9015D-BD1A-4356-9F73-9BFB617B2264}" type="pres">
      <dgm:prSet presAssocID="{E6D18C7F-97D2-4FFE-8DB7-947A0F355A39}" presName="node" presStyleLbl="node1" presStyleIdx="0" presStyleCnt="3">
        <dgm:presLayoutVars>
          <dgm:bulletEnabled val="1"/>
        </dgm:presLayoutVars>
      </dgm:prSet>
      <dgm:spPr/>
    </dgm:pt>
    <dgm:pt modelId="{AD60333F-3108-4E81-A49E-E1B9417F7631}" type="pres">
      <dgm:prSet presAssocID="{2AB12EB5-B449-44D8-B9B9-27A3D170068A}" presName="sibTrans" presStyleLbl="sibTrans2D1" presStyleIdx="0" presStyleCnt="2"/>
      <dgm:spPr/>
    </dgm:pt>
    <dgm:pt modelId="{387B4C46-E5FB-4628-9546-1EB61AD12F7C}" type="pres">
      <dgm:prSet presAssocID="{2AB12EB5-B449-44D8-B9B9-27A3D170068A}" presName="connectorText" presStyleLbl="sibTrans2D1" presStyleIdx="0" presStyleCnt="2"/>
      <dgm:spPr/>
    </dgm:pt>
    <dgm:pt modelId="{B58A6121-1623-4614-AB5C-6C6A5053B4FD}" type="pres">
      <dgm:prSet presAssocID="{E7E3EDB6-E8D6-48CC-8D5B-E6F5F3914E1F}" presName="node" presStyleLbl="node1" presStyleIdx="1" presStyleCnt="3">
        <dgm:presLayoutVars>
          <dgm:bulletEnabled val="1"/>
        </dgm:presLayoutVars>
      </dgm:prSet>
      <dgm:spPr/>
    </dgm:pt>
    <dgm:pt modelId="{2EF6B024-37B4-4559-BAA0-76D3AA3C5D34}" type="pres">
      <dgm:prSet presAssocID="{84CF9363-4DE8-44ED-BC43-829D1276B3D8}" presName="sibTrans" presStyleLbl="sibTrans2D1" presStyleIdx="1" presStyleCnt="2"/>
      <dgm:spPr/>
    </dgm:pt>
    <dgm:pt modelId="{B8536E4E-E6C3-4875-84D1-56A0EDB16E7D}" type="pres">
      <dgm:prSet presAssocID="{84CF9363-4DE8-44ED-BC43-829D1276B3D8}" presName="connectorText" presStyleLbl="sibTrans2D1" presStyleIdx="1" presStyleCnt="2"/>
      <dgm:spPr/>
    </dgm:pt>
    <dgm:pt modelId="{BB14C800-C760-46F2-B136-3CA172FDAF33}" type="pres">
      <dgm:prSet presAssocID="{A2F3A187-CA19-4490-8099-B826AB5C66BF}" presName="node" presStyleLbl="node1" presStyleIdx="2" presStyleCnt="3">
        <dgm:presLayoutVars>
          <dgm:bulletEnabled val="1"/>
        </dgm:presLayoutVars>
      </dgm:prSet>
      <dgm:spPr/>
    </dgm:pt>
  </dgm:ptLst>
  <dgm:cxnLst>
    <dgm:cxn modelId="{99F98F09-8602-45FA-A3F8-E7888730D1F9}" srcId="{96FFB026-F8E5-4EE2-A73D-4A67F0766D25}" destId="{A2F3A187-CA19-4490-8099-B826AB5C66BF}" srcOrd="2" destOrd="0" parTransId="{3E8EA2A3-ADDA-4EDC-ADDF-5A6D9C71A377}" sibTransId="{65E7283A-97DD-4D15-99F0-9E7A87EE5FE5}"/>
    <dgm:cxn modelId="{CB14060C-5B77-4520-9687-07B0633D5D5F}" type="presOf" srcId="{96FFB026-F8E5-4EE2-A73D-4A67F0766D25}" destId="{AAB4C882-97D2-464D-B570-D035832A70A0}" srcOrd="0" destOrd="0" presId="urn:microsoft.com/office/officeart/2005/8/layout/process1"/>
    <dgm:cxn modelId="{3A7F170E-5131-4CE0-808F-9E5BCE5DEB35}" type="presOf" srcId="{2AB12EB5-B449-44D8-B9B9-27A3D170068A}" destId="{387B4C46-E5FB-4628-9546-1EB61AD12F7C}" srcOrd="1" destOrd="0" presId="urn:microsoft.com/office/officeart/2005/8/layout/process1"/>
    <dgm:cxn modelId="{6D52060F-08D1-4AAF-ADA7-6D44524BB27D}" type="presOf" srcId="{E7E3EDB6-E8D6-48CC-8D5B-E6F5F3914E1F}" destId="{B58A6121-1623-4614-AB5C-6C6A5053B4FD}" srcOrd="0" destOrd="0" presId="urn:microsoft.com/office/officeart/2005/8/layout/process1"/>
    <dgm:cxn modelId="{4015E428-E4DD-41B6-9FEA-4663EDAC52B7}" type="presOf" srcId="{84CF9363-4DE8-44ED-BC43-829D1276B3D8}" destId="{B8536E4E-E6C3-4875-84D1-56A0EDB16E7D}" srcOrd="1" destOrd="0" presId="urn:microsoft.com/office/officeart/2005/8/layout/process1"/>
    <dgm:cxn modelId="{33BC0F47-3B7D-4B4D-B6E2-372DBB48683F}" type="presOf" srcId="{A2F3A187-CA19-4490-8099-B826AB5C66BF}" destId="{BB14C800-C760-46F2-B136-3CA172FDAF33}" srcOrd="0" destOrd="0" presId="urn:microsoft.com/office/officeart/2005/8/layout/process1"/>
    <dgm:cxn modelId="{D6C08C68-7966-4756-87D6-52495409F0AF}" type="presOf" srcId="{E6D18C7F-97D2-4FFE-8DB7-947A0F355A39}" destId="{98F9015D-BD1A-4356-9F73-9BFB617B2264}" srcOrd="0" destOrd="0" presId="urn:microsoft.com/office/officeart/2005/8/layout/process1"/>
    <dgm:cxn modelId="{AB9CB65A-1E16-4370-9551-570C5541D29C}" srcId="{96FFB026-F8E5-4EE2-A73D-4A67F0766D25}" destId="{E6D18C7F-97D2-4FFE-8DB7-947A0F355A39}" srcOrd="0" destOrd="0" parTransId="{E7B2B88E-C930-49A8-B084-4D32956D2E7E}" sibTransId="{2AB12EB5-B449-44D8-B9B9-27A3D170068A}"/>
    <dgm:cxn modelId="{0AAFB87B-1635-4647-8208-38706E72B7BE}" type="presOf" srcId="{2AB12EB5-B449-44D8-B9B9-27A3D170068A}" destId="{AD60333F-3108-4E81-A49E-E1B9417F7631}" srcOrd="0" destOrd="0" presId="urn:microsoft.com/office/officeart/2005/8/layout/process1"/>
    <dgm:cxn modelId="{8D1EB99D-35C9-4D4C-80B1-31E3B6D4F3F1}" type="presOf" srcId="{84CF9363-4DE8-44ED-BC43-829D1276B3D8}" destId="{2EF6B024-37B4-4559-BAA0-76D3AA3C5D34}" srcOrd="0" destOrd="0" presId="urn:microsoft.com/office/officeart/2005/8/layout/process1"/>
    <dgm:cxn modelId="{4CD52EC4-755E-42ED-BA22-FF3E0CCF34D9}" srcId="{96FFB026-F8E5-4EE2-A73D-4A67F0766D25}" destId="{E7E3EDB6-E8D6-48CC-8D5B-E6F5F3914E1F}" srcOrd="1" destOrd="0" parTransId="{4F5AEBC0-E2EC-4235-9D38-B770C00FE007}" sibTransId="{84CF9363-4DE8-44ED-BC43-829D1276B3D8}"/>
    <dgm:cxn modelId="{932ED33F-DE42-484B-9245-3E74822B905A}" type="presParOf" srcId="{AAB4C882-97D2-464D-B570-D035832A70A0}" destId="{98F9015D-BD1A-4356-9F73-9BFB617B2264}" srcOrd="0" destOrd="0" presId="urn:microsoft.com/office/officeart/2005/8/layout/process1"/>
    <dgm:cxn modelId="{AEC4283C-7A23-459B-BCF7-B1CB7E784424}" type="presParOf" srcId="{AAB4C882-97D2-464D-B570-D035832A70A0}" destId="{AD60333F-3108-4E81-A49E-E1B9417F7631}" srcOrd="1" destOrd="0" presId="urn:microsoft.com/office/officeart/2005/8/layout/process1"/>
    <dgm:cxn modelId="{E9DAF15E-D9B2-4182-B5B9-E4C066B42C87}" type="presParOf" srcId="{AD60333F-3108-4E81-A49E-E1B9417F7631}" destId="{387B4C46-E5FB-4628-9546-1EB61AD12F7C}" srcOrd="0" destOrd="0" presId="urn:microsoft.com/office/officeart/2005/8/layout/process1"/>
    <dgm:cxn modelId="{A86D1F39-0A48-40D2-99EA-E011B2386603}" type="presParOf" srcId="{AAB4C882-97D2-464D-B570-D035832A70A0}" destId="{B58A6121-1623-4614-AB5C-6C6A5053B4FD}" srcOrd="2" destOrd="0" presId="urn:microsoft.com/office/officeart/2005/8/layout/process1"/>
    <dgm:cxn modelId="{50109CA5-5AC8-44E6-89C5-8CD1C691BB79}" type="presParOf" srcId="{AAB4C882-97D2-464D-B570-D035832A70A0}" destId="{2EF6B024-37B4-4559-BAA0-76D3AA3C5D34}" srcOrd="3" destOrd="0" presId="urn:microsoft.com/office/officeart/2005/8/layout/process1"/>
    <dgm:cxn modelId="{AA1E06AD-58B8-4DFC-BD42-040FE24667D0}" type="presParOf" srcId="{2EF6B024-37B4-4559-BAA0-76D3AA3C5D34}" destId="{B8536E4E-E6C3-4875-84D1-56A0EDB16E7D}" srcOrd="0" destOrd="0" presId="urn:microsoft.com/office/officeart/2005/8/layout/process1"/>
    <dgm:cxn modelId="{1AA1F7E6-A7F7-4EE0-8E7B-CDF9483224E6}" type="presParOf" srcId="{AAB4C882-97D2-464D-B570-D035832A70A0}" destId="{BB14C800-C760-46F2-B136-3CA172FDAF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AC27B-F958-44DB-A265-0C57C3D3215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9FAA884-01B1-4309-9D15-510F9F2EB6EF}">
      <dgm:prSet phldrT="[文字]" custT="1"/>
      <dgm:spPr/>
      <dgm:t>
        <a:bodyPr/>
        <a:lstStyle/>
        <a:p>
          <a:r>
            <a:rPr lang="en-US" altLang="zh-TW" sz="3600" dirty="0"/>
            <a:t>Arduino</a:t>
          </a:r>
          <a:endParaRPr lang="zh-TW" altLang="en-US" sz="3600" dirty="0"/>
        </a:p>
      </dgm:t>
    </dgm:pt>
    <dgm:pt modelId="{998CAB68-A7DC-473B-80B8-1449F4F06223}" type="parTrans" cxnId="{2DBD4D5B-055B-43BB-AD20-F495D4843BE8}">
      <dgm:prSet/>
      <dgm:spPr/>
      <dgm:t>
        <a:bodyPr/>
        <a:lstStyle/>
        <a:p>
          <a:endParaRPr lang="zh-TW" altLang="en-US"/>
        </a:p>
      </dgm:t>
    </dgm:pt>
    <dgm:pt modelId="{F68B7FE6-F775-4796-9A61-B355E7F87B93}" type="sibTrans" cxnId="{2DBD4D5B-055B-43BB-AD20-F495D4843BE8}">
      <dgm:prSet/>
      <dgm:spPr/>
      <dgm:t>
        <a:bodyPr/>
        <a:lstStyle/>
        <a:p>
          <a:endParaRPr lang="zh-TW" altLang="en-US"/>
        </a:p>
      </dgm:t>
    </dgm:pt>
    <dgm:pt modelId="{BA896FF9-B5D0-44C8-AD42-8C0E10D0D777}">
      <dgm:prSet phldrT="[文字]" custT="1"/>
      <dgm:spPr/>
      <dgm:t>
        <a:bodyPr/>
        <a:lstStyle/>
        <a:p>
          <a:r>
            <a:rPr lang="zh-TW" altLang="en-US" sz="3600" b="0" dirty="0">
              <a:solidFill>
                <a:schemeClr val="bg1"/>
              </a:solidFill>
            </a:rPr>
            <a:t>感測器</a:t>
          </a:r>
        </a:p>
      </dgm:t>
    </dgm:pt>
    <dgm:pt modelId="{A8C63759-C3EE-4714-9E2D-5A0F60C582BF}" type="parTrans" cxnId="{7147A51F-FBF6-4300-A512-A55685AF767A}">
      <dgm:prSet/>
      <dgm:spPr/>
      <dgm:t>
        <a:bodyPr/>
        <a:lstStyle/>
        <a:p>
          <a:endParaRPr lang="zh-TW" altLang="en-US"/>
        </a:p>
      </dgm:t>
    </dgm:pt>
    <dgm:pt modelId="{9A0DF567-6CD6-4617-8CC1-32C087295B46}" type="sibTrans" cxnId="{7147A51F-FBF6-4300-A512-A55685AF767A}">
      <dgm:prSet/>
      <dgm:spPr/>
      <dgm:t>
        <a:bodyPr/>
        <a:lstStyle/>
        <a:p>
          <a:endParaRPr lang="zh-TW" altLang="en-US"/>
        </a:p>
      </dgm:t>
    </dgm:pt>
    <dgm:pt modelId="{7A7290CE-AE63-4D37-9EE1-52C916BC4791}">
      <dgm:prSet phldrT="[文字]"/>
      <dgm:spPr/>
      <dgm:t>
        <a:bodyPr/>
        <a:lstStyle/>
        <a:p>
          <a:r>
            <a:rPr lang="en-US" altLang="zh-TW" b="0" dirty="0" err="1">
              <a:solidFill>
                <a:schemeClr val="bg1"/>
              </a:solidFill>
            </a:rPr>
            <a:t>Huskylens</a:t>
          </a:r>
          <a:r>
            <a:rPr lang="zh-TW" altLang="en-US" dirty="0"/>
            <a:t>鏡頭</a:t>
          </a:r>
        </a:p>
      </dgm:t>
    </dgm:pt>
    <dgm:pt modelId="{B74F77EF-4EA1-43F9-BF01-F30439C12AE2}" type="parTrans" cxnId="{90F72C44-C250-43A1-AFD3-7419AA441639}">
      <dgm:prSet/>
      <dgm:spPr/>
      <dgm:t>
        <a:bodyPr/>
        <a:lstStyle/>
        <a:p>
          <a:endParaRPr lang="zh-TW" altLang="en-US"/>
        </a:p>
      </dgm:t>
    </dgm:pt>
    <dgm:pt modelId="{4EDC54BE-C047-4FEE-AB87-B2B445B923B3}" type="sibTrans" cxnId="{90F72C44-C250-43A1-AFD3-7419AA441639}">
      <dgm:prSet/>
      <dgm:spPr/>
      <dgm:t>
        <a:bodyPr/>
        <a:lstStyle/>
        <a:p>
          <a:endParaRPr lang="zh-TW" altLang="en-US"/>
        </a:p>
      </dgm:t>
    </dgm:pt>
    <dgm:pt modelId="{FAA28B39-A1F9-44EB-9C5D-88E74B32B483}">
      <dgm:prSet phldrT="[文字]"/>
      <dgm:spPr/>
      <dgm:t>
        <a:bodyPr/>
        <a:lstStyle/>
        <a:p>
          <a:r>
            <a:rPr lang="zh-TW" altLang="en-US" dirty="0"/>
            <a:t>驅動馬達</a:t>
          </a:r>
        </a:p>
      </dgm:t>
    </dgm:pt>
    <dgm:pt modelId="{A5DE058F-18CC-4424-96B8-F8AAEEAB46A3}" type="parTrans" cxnId="{567BF455-E860-4026-AFC5-89B00FDDD840}">
      <dgm:prSet/>
      <dgm:spPr/>
      <dgm:t>
        <a:bodyPr/>
        <a:lstStyle/>
        <a:p>
          <a:endParaRPr lang="zh-TW" altLang="en-US"/>
        </a:p>
      </dgm:t>
    </dgm:pt>
    <dgm:pt modelId="{12FA185B-0F47-4E2E-A375-E254C20F877F}" type="sibTrans" cxnId="{567BF455-E860-4026-AFC5-89B00FDDD840}">
      <dgm:prSet/>
      <dgm:spPr/>
      <dgm:t>
        <a:bodyPr/>
        <a:lstStyle/>
        <a:p>
          <a:endParaRPr lang="zh-TW" altLang="en-US"/>
        </a:p>
      </dgm:t>
    </dgm:pt>
    <dgm:pt modelId="{BF742E9B-23B1-4396-83B9-97A98D4ED0BB}" type="pres">
      <dgm:prSet presAssocID="{B8DAC27B-F958-44DB-A265-0C57C3D3215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7E2FC6-433D-4B38-ABF2-538B26F5963A}" type="pres">
      <dgm:prSet presAssocID="{79FAA884-01B1-4309-9D15-510F9F2EB6EF}" presName="root1" presStyleCnt="0"/>
      <dgm:spPr/>
    </dgm:pt>
    <dgm:pt modelId="{0D291300-1732-4501-8B5B-CCE1F8542BD5}" type="pres">
      <dgm:prSet presAssocID="{79FAA884-01B1-4309-9D15-510F9F2EB6EF}" presName="LevelOneTextNode" presStyleLbl="node0" presStyleIdx="0" presStyleCnt="1" custLinFactNeighborX="8139" custLinFactNeighborY="-21580">
        <dgm:presLayoutVars>
          <dgm:chPref val="3"/>
        </dgm:presLayoutVars>
      </dgm:prSet>
      <dgm:spPr/>
    </dgm:pt>
    <dgm:pt modelId="{24F4BC2A-592C-48C0-BEF8-29B4E7469337}" type="pres">
      <dgm:prSet presAssocID="{79FAA884-01B1-4309-9D15-510F9F2EB6EF}" presName="level2hierChild" presStyleCnt="0"/>
      <dgm:spPr/>
    </dgm:pt>
    <dgm:pt modelId="{DD5B7734-6193-49DD-B554-8C47DFA3737B}" type="pres">
      <dgm:prSet presAssocID="{A8C63759-C3EE-4714-9E2D-5A0F60C582BF}" presName="conn2-1" presStyleLbl="parChTrans1D2" presStyleIdx="0" presStyleCnt="2"/>
      <dgm:spPr/>
    </dgm:pt>
    <dgm:pt modelId="{3436E2E3-0FE5-4502-AF37-61D6E60B63F8}" type="pres">
      <dgm:prSet presAssocID="{A8C63759-C3EE-4714-9E2D-5A0F60C582BF}" presName="connTx" presStyleLbl="parChTrans1D2" presStyleIdx="0" presStyleCnt="2"/>
      <dgm:spPr/>
    </dgm:pt>
    <dgm:pt modelId="{A06C14A9-6398-4487-914F-3C37ED5B137D}" type="pres">
      <dgm:prSet presAssocID="{BA896FF9-B5D0-44C8-AD42-8C0E10D0D777}" presName="root2" presStyleCnt="0"/>
      <dgm:spPr/>
    </dgm:pt>
    <dgm:pt modelId="{C2167E1C-4A54-4FAD-8D52-C568C672B8D5}" type="pres">
      <dgm:prSet presAssocID="{BA896FF9-B5D0-44C8-AD42-8C0E10D0D777}" presName="LevelTwoTextNode" presStyleLbl="node2" presStyleIdx="0" presStyleCnt="2" custLinFactNeighborX="25344" custLinFactNeighborY="-30754">
        <dgm:presLayoutVars>
          <dgm:chPref val="3"/>
        </dgm:presLayoutVars>
      </dgm:prSet>
      <dgm:spPr/>
    </dgm:pt>
    <dgm:pt modelId="{D024CF89-92EA-405C-84CE-6CBB67E2E18D}" type="pres">
      <dgm:prSet presAssocID="{BA896FF9-B5D0-44C8-AD42-8C0E10D0D777}" presName="level3hierChild" presStyleCnt="0"/>
      <dgm:spPr/>
    </dgm:pt>
    <dgm:pt modelId="{E8DA3560-7C71-4A38-BB20-F82EAC8D5671}" type="pres">
      <dgm:prSet presAssocID="{B74F77EF-4EA1-43F9-BF01-F30439C12AE2}" presName="conn2-1" presStyleLbl="parChTrans1D3" presStyleIdx="0" presStyleCnt="1"/>
      <dgm:spPr/>
    </dgm:pt>
    <dgm:pt modelId="{F68F93AF-83AC-4DBC-BECC-DD3BE8347B85}" type="pres">
      <dgm:prSet presAssocID="{B74F77EF-4EA1-43F9-BF01-F30439C12AE2}" presName="connTx" presStyleLbl="parChTrans1D3" presStyleIdx="0" presStyleCnt="1"/>
      <dgm:spPr/>
    </dgm:pt>
    <dgm:pt modelId="{64D6041D-3C02-48BD-819B-F2F01963AE04}" type="pres">
      <dgm:prSet presAssocID="{7A7290CE-AE63-4D37-9EE1-52C916BC4791}" presName="root2" presStyleCnt="0"/>
      <dgm:spPr/>
    </dgm:pt>
    <dgm:pt modelId="{42D558A2-62B0-40C2-A94E-8B59D2E6A486}" type="pres">
      <dgm:prSet presAssocID="{7A7290CE-AE63-4D37-9EE1-52C916BC4791}" presName="LevelTwoTextNode" presStyleLbl="node3" presStyleIdx="0" presStyleCnt="1" custLinFactNeighborX="24173" custLinFactNeighborY="-29948">
        <dgm:presLayoutVars>
          <dgm:chPref val="3"/>
        </dgm:presLayoutVars>
      </dgm:prSet>
      <dgm:spPr/>
    </dgm:pt>
    <dgm:pt modelId="{40B18738-61AF-46A1-9A5B-FCAC0009E934}" type="pres">
      <dgm:prSet presAssocID="{7A7290CE-AE63-4D37-9EE1-52C916BC4791}" presName="level3hierChild" presStyleCnt="0"/>
      <dgm:spPr/>
    </dgm:pt>
    <dgm:pt modelId="{9319560F-B0EC-4818-918D-B55AAB6C1197}" type="pres">
      <dgm:prSet presAssocID="{A5DE058F-18CC-4424-96B8-F8AAEEAB46A3}" presName="conn2-1" presStyleLbl="parChTrans1D2" presStyleIdx="1" presStyleCnt="2"/>
      <dgm:spPr/>
    </dgm:pt>
    <dgm:pt modelId="{ABB08105-6D33-4582-AB3F-672A4A138E4A}" type="pres">
      <dgm:prSet presAssocID="{A5DE058F-18CC-4424-96B8-F8AAEEAB46A3}" presName="connTx" presStyleLbl="parChTrans1D2" presStyleIdx="1" presStyleCnt="2"/>
      <dgm:spPr/>
    </dgm:pt>
    <dgm:pt modelId="{13F2A1FE-3085-4777-A4AC-E142DD78B6B2}" type="pres">
      <dgm:prSet presAssocID="{FAA28B39-A1F9-44EB-9C5D-88E74B32B483}" presName="root2" presStyleCnt="0"/>
      <dgm:spPr/>
    </dgm:pt>
    <dgm:pt modelId="{60A8C380-4807-4A6C-94F5-86C71F0E6B78}" type="pres">
      <dgm:prSet presAssocID="{FAA28B39-A1F9-44EB-9C5D-88E74B32B483}" presName="LevelTwoTextNode" presStyleLbl="node2" presStyleIdx="1" presStyleCnt="2" custLinFactNeighborX="23098" custLinFactNeighborY="27650">
        <dgm:presLayoutVars>
          <dgm:chPref val="3"/>
        </dgm:presLayoutVars>
      </dgm:prSet>
      <dgm:spPr/>
    </dgm:pt>
    <dgm:pt modelId="{65043E42-AEE7-46FE-B3A3-7F06E6EC6ECA}" type="pres">
      <dgm:prSet presAssocID="{FAA28B39-A1F9-44EB-9C5D-88E74B32B483}" presName="level3hierChild" presStyleCnt="0"/>
      <dgm:spPr/>
    </dgm:pt>
  </dgm:ptLst>
  <dgm:cxnLst>
    <dgm:cxn modelId="{4C45CB09-C5E6-4FC0-A8F7-9A95A7BBC014}" type="presOf" srcId="{B74F77EF-4EA1-43F9-BF01-F30439C12AE2}" destId="{F68F93AF-83AC-4DBC-BECC-DD3BE8347B85}" srcOrd="1" destOrd="0" presId="urn:microsoft.com/office/officeart/2005/8/layout/hierarchy2"/>
    <dgm:cxn modelId="{11768C16-12A8-4F77-A329-198E46F1E192}" type="presOf" srcId="{79FAA884-01B1-4309-9D15-510F9F2EB6EF}" destId="{0D291300-1732-4501-8B5B-CCE1F8542BD5}" srcOrd="0" destOrd="0" presId="urn:microsoft.com/office/officeart/2005/8/layout/hierarchy2"/>
    <dgm:cxn modelId="{7147A51F-FBF6-4300-A512-A55685AF767A}" srcId="{79FAA884-01B1-4309-9D15-510F9F2EB6EF}" destId="{BA896FF9-B5D0-44C8-AD42-8C0E10D0D777}" srcOrd="0" destOrd="0" parTransId="{A8C63759-C3EE-4714-9E2D-5A0F60C582BF}" sibTransId="{9A0DF567-6CD6-4617-8CC1-32C087295B46}"/>
    <dgm:cxn modelId="{DFB77135-A02A-4C39-AA4F-64C2255E54B4}" type="presOf" srcId="{B74F77EF-4EA1-43F9-BF01-F30439C12AE2}" destId="{E8DA3560-7C71-4A38-BB20-F82EAC8D5671}" srcOrd="0" destOrd="0" presId="urn:microsoft.com/office/officeart/2005/8/layout/hierarchy2"/>
    <dgm:cxn modelId="{2DBD4D5B-055B-43BB-AD20-F495D4843BE8}" srcId="{B8DAC27B-F958-44DB-A265-0C57C3D32150}" destId="{79FAA884-01B1-4309-9D15-510F9F2EB6EF}" srcOrd="0" destOrd="0" parTransId="{998CAB68-A7DC-473B-80B8-1449F4F06223}" sibTransId="{F68B7FE6-F775-4796-9A61-B355E7F87B93}"/>
    <dgm:cxn modelId="{18C68743-08D0-4B73-B948-2FB8113BD02E}" type="presOf" srcId="{7A7290CE-AE63-4D37-9EE1-52C916BC4791}" destId="{42D558A2-62B0-40C2-A94E-8B59D2E6A486}" srcOrd="0" destOrd="0" presId="urn:microsoft.com/office/officeart/2005/8/layout/hierarchy2"/>
    <dgm:cxn modelId="{BACFC763-DFAC-479F-A4A6-046122CB1D28}" type="presOf" srcId="{BA896FF9-B5D0-44C8-AD42-8C0E10D0D777}" destId="{C2167E1C-4A54-4FAD-8D52-C568C672B8D5}" srcOrd="0" destOrd="0" presId="urn:microsoft.com/office/officeart/2005/8/layout/hierarchy2"/>
    <dgm:cxn modelId="{90F72C44-C250-43A1-AFD3-7419AA441639}" srcId="{BA896FF9-B5D0-44C8-AD42-8C0E10D0D777}" destId="{7A7290CE-AE63-4D37-9EE1-52C916BC4791}" srcOrd="0" destOrd="0" parTransId="{B74F77EF-4EA1-43F9-BF01-F30439C12AE2}" sibTransId="{4EDC54BE-C047-4FEE-AB87-B2B445B923B3}"/>
    <dgm:cxn modelId="{C820B253-23F3-44FB-9F63-AA751926D00C}" type="presOf" srcId="{B8DAC27B-F958-44DB-A265-0C57C3D32150}" destId="{BF742E9B-23B1-4396-83B9-97A98D4ED0BB}" srcOrd="0" destOrd="0" presId="urn:microsoft.com/office/officeart/2005/8/layout/hierarchy2"/>
    <dgm:cxn modelId="{567BF455-E860-4026-AFC5-89B00FDDD840}" srcId="{79FAA884-01B1-4309-9D15-510F9F2EB6EF}" destId="{FAA28B39-A1F9-44EB-9C5D-88E74B32B483}" srcOrd="1" destOrd="0" parTransId="{A5DE058F-18CC-4424-96B8-F8AAEEAB46A3}" sibTransId="{12FA185B-0F47-4E2E-A375-E254C20F877F}"/>
    <dgm:cxn modelId="{55EC05AA-E444-40CA-B541-3C0C49A88027}" type="presOf" srcId="{A8C63759-C3EE-4714-9E2D-5A0F60C582BF}" destId="{DD5B7734-6193-49DD-B554-8C47DFA3737B}" srcOrd="0" destOrd="0" presId="urn:microsoft.com/office/officeart/2005/8/layout/hierarchy2"/>
    <dgm:cxn modelId="{BCAB54AF-81EA-4870-B8ED-18F4DBF637FA}" type="presOf" srcId="{FAA28B39-A1F9-44EB-9C5D-88E74B32B483}" destId="{60A8C380-4807-4A6C-94F5-86C71F0E6B78}" srcOrd="0" destOrd="0" presId="urn:microsoft.com/office/officeart/2005/8/layout/hierarchy2"/>
    <dgm:cxn modelId="{FC195BB6-E1CD-41C5-8921-0686A89DAD2E}" type="presOf" srcId="{A5DE058F-18CC-4424-96B8-F8AAEEAB46A3}" destId="{9319560F-B0EC-4818-918D-B55AAB6C1197}" srcOrd="0" destOrd="0" presId="urn:microsoft.com/office/officeart/2005/8/layout/hierarchy2"/>
    <dgm:cxn modelId="{062831D6-E7B9-41E9-A02D-5901556DAD9B}" type="presOf" srcId="{A5DE058F-18CC-4424-96B8-F8AAEEAB46A3}" destId="{ABB08105-6D33-4582-AB3F-672A4A138E4A}" srcOrd="1" destOrd="0" presId="urn:microsoft.com/office/officeart/2005/8/layout/hierarchy2"/>
    <dgm:cxn modelId="{254C9DFA-2292-4AA3-9BB2-A56E1CFC3EEA}" type="presOf" srcId="{A8C63759-C3EE-4714-9E2D-5A0F60C582BF}" destId="{3436E2E3-0FE5-4502-AF37-61D6E60B63F8}" srcOrd="1" destOrd="0" presId="urn:microsoft.com/office/officeart/2005/8/layout/hierarchy2"/>
    <dgm:cxn modelId="{19A5F857-FA85-4D11-B49E-1699353A136D}" type="presParOf" srcId="{BF742E9B-23B1-4396-83B9-97A98D4ED0BB}" destId="{BC7E2FC6-433D-4B38-ABF2-538B26F5963A}" srcOrd="0" destOrd="0" presId="urn:microsoft.com/office/officeart/2005/8/layout/hierarchy2"/>
    <dgm:cxn modelId="{C21A9B20-EA2A-4D68-A24C-0B9E44B30D74}" type="presParOf" srcId="{BC7E2FC6-433D-4B38-ABF2-538B26F5963A}" destId="{0D291300-1732-4501-8B5B-CCE1F8542BD5}" srcOrd="0" destOrd="0" presId="urn:microsoft.com/office/officeart/2005/8/layout/hierarchy2"/>
    <dgm:cxn modelId="{1B16BF39-73B2-43D3-BE2A-20DB65F34B6A}" type="presParOf" srcId="{BC7E2FC6-433D-4B38-ABF2-538B26F5963A}" destId="{24F4BC2A-592C-48C0-BEF8-29B4E7469337}" srcOrd="1" destOrd="0" presId="urn:microsoft.com/office/officeart/2005/8/layout/hierarchy2"/>
    <dgm:cxn modelId="{C40BD66D-7674-4B6A-9BC2-C0F5EE40578A}" type="presParOf" srcId="{24F4BC2A-592C-48C0-BEF8-29B4E7469337}" destId="{DD5B7734-6193-49DD-B554-8C47DFA3737B}" srcOrd="0" destOrd="0" presId="urn:microsoft.com/office/officeart/2005/8/layout/hierarchy2"/>
    <dgm:cxn modelId="{6E5FB891-71E6-4BBE-A268-AC9635391914}" type="presParOf" srcId="{DD5B7734-6193-49DD-B554-8C47DFA3737B}" destId="{3436E2E3-0FE5-4502-AF37-61D6E60B63F8}" srcOrd="0" destOrd="0" presId="urn:microsoft.com/office/officeart/2005/8/layout/hierarchy2"/>
    <dgm:cxn modelId="{4ECB0608-B181-428A-B777-A0957616F1CD}" type="presParOf" srcId="{24F4BC2A-592C-48C0-BEF8-29B4E7469337}" destId="{A06C14A9-6398-4487-914F-3C37ED5B137D}" srcOrd="1" destOrd="0" presId="urn:microsoft.com/office/officeart/2005/8/layout/hierarchy2"/>
    <dgm:cxn modelId="{D3253E96-831F-4F44-A6C7-E0B0D7A2E612}" type="presParOf" srcId="{A06C14A9-6398-4487-914F-3C37ED5B137D}" destId="{C2167E1C-4A54-4FAD-8D52-C568C672B8D5}" srcOrd="0" destOrd="0" presId="urn:microsoft.com/office/officeart/2005/8/layout/hierarchy2"/>
    <dgm:cxn modelId="{B1D2EFE5-C391-47E1-BB0D-236FF49BFD78}" type="presParOf" srcId="{A06C14A9-6398-4487-914F-3C37ED5B137D}" destId="{D024CF89-92EA-405C-84CE-6CBB67E2E18D}" srcOrd="1" destOrd="0" presId="urn:microsoft.com/office/officeart/2005/8/layout/hierarchy2"/>
    <dgm:cxn modelId="{31B3276E-87D3-49AC-97DD-1DBD52EB051C}" type="presParOf" srcId="{D024CF89-92EA-405C-84CE-6CBB67E2E18D}" destId="{E8DA3560-7C71-4A38-BB20-F82EAC8D5671}" srcOrd="0" destOrd="0" presId="urn:microsoft.com/office/officeart/2005/8/layout/hierarchy2"/>
    <dgm:cxn modelId="{384986FA-CC12-4FCF-ACC2-1FA4BD00F8AE}" type="presParOf" srcId="{E8DA3560-7C71-4A38-BB20-F82EAC8D5671}" destId="{F68F93AF-83AC-4DBC-BECC-DD3BE8347B85}" srcOrd="0" destOrd="0" presId="urn:microsoft.com/office/officeart/2005/8/layout/hierarchy2"/>
    <dgm:cxn modelId="{82666922-EA35-443B-B0FA-A706DD99E8B1}" type="presParOf" srcId="{D024CF89-92EA-405C-84CE-6CBB67E2E18D}" destId="{64D6041D-3C02-48BD-819B-F2F01963AE04}" srcOrd="1" destOrd="0" presId="urn:microsoft.com/office/officeart/2005/8/layout/hierarchy2"/>
    <dgm:cxn modelId="{730E2451-CC55-4EDD-B5BD-FFDF361A2B3D}" type="presParOf" srcId="{64D6041D-3C02-48BD-819B-F2F01963AE04}" destId="{42D558A2-62B0-40C2-A94E-8B59D2E6A486}" srcOrd="0" destOrd="0" presId="urn:microsoft.com/office/officeart/2005/8/layout/hierarchy2"/>
    <dgm:cxn modelId="{C989523B-B64C-4B7A-B95D-5C6C652E6A15}" type="presParOf" srcId="{64D6041D-3C02-48BD-819B-F2F01963AE04}" destId="{40B18738-61AF-46A1-9A5B-FCAC0009E934}" srcOrd="1" destOrd="0" presId="urn:microsoft.com/office/officeart/2005/8/layout/hierarchy2"/>
    <dgm:cxn modelId="{531258FA-AE67-40DD-A86A-DBE3FD5DCF1E}" type="presParOf" srcId="{24F4BC2A-592C-48C0-BEF8-29B4E7469337}" destId="{9319560F-B0EC-4818-918D-B55AAB6C1197}" srcOrd="2" destOrd="0" presId="urn:microsoft.com/office/officeart/2005/8/layout/hierarchy2"/>
    <dgm:cxn modelId="{3CCF54DE-DAD1-44F8-B4F4-1934B0ED9276}" type="presParOf" srcId="{9319560F-B0EC-4818-918D-B55AAB6C1197}" destId="{ABB08105-6D33-4582-AB3F-672A4A138E4A}" srcOrd="0" destOrd="0" presId="urn:microsoft.com/office/officeart/2005/8/layout/hierarchy2"/>
    <dgm:cxn modelId="{366FA0FC-980E-411F-8781-352ED0907C7B}" type="presParOf" srcId="{24F4BC2A-592C-48C0-BEF8-29B4E7469337}" destId="{13F2A1FE-3085-4777-A4AC-E142DD78B6B2}" srcOrd="3" destOrd="0" presId="urn:microsoft.com/office/officeart/2005/8/layout/hierarchy2"/>
    <dgm:cxn modelId="{381BF50F-F9B2-46CC-BD38-DAC2AD466C80}" type="presParOf" srcId="{13F2A1FE-3085-4777-A4AC-E142DD78B6B2}" destId="{60A8C380-4807-4A6C-94F5-86C71F0E6B78}" srcOrd="0" destOrd="0" presId="urn:microsoft.com/office/officeart/2005/8/layout/hierarchy2"/>
    <dgm:cxn modelId="{727AAAF3-ED7C-4BE3-809B-EA94C9E01970}" type="presParOf" srcId="{13F2A1FE-3085-4777-A4AC-E142DD78B6B2}" destId="{65043E42-AEE7-46FE-B3A3-7F06E6EC6E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9015D-BD1A-4356-9F73-9BFB617B2264}">
      <dsp:nvSpPr>
        <dsp:cNvPr id="0" name=""/>
        <dsp:cNvSpPr/>
      </dsp:nvSpPr>
      <dsp:spPr>
        <a:xfrm>
          <a:off x="8720" y="1008757"/>
          <a:ext cx="2606473" cy="1563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/>
            <a:t>啟動</a:t>
          </a:r>
        </a:p>
      </dsp:txBody>
      <dsp:txXfrm>
        <a:off x="54525" y="1054562"/>
        <a:ext cx="2514863" cy="1472274"/>
      </dsp:txXfrm>
    </dsp:sp>
    <dsp:sp modelId="{AD60333F-3108-4E81-A49E-E1B9417F7631}">
      <dsp:nvSpPr>
        <dsp:cNvPr id="0" name=""/>
        <dsp:cNvSpPr/>
      </dsp:nvSpPr>
      <dsp:spPr>
        <a:xfrm>
          <a:off x="2875841" y="1467497"/>
          <a:ext cx="552572" cy="646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875841" y="1596778"/>
        <a:ext cx="386800" cy="387843"/>
      </dsp:txXfrm>
    </dsp:sp>
    <dsp:sp modelId="{B58A6121-1623-4614-AB5C-6C6A5053B4FD}">
      <dsp:nvSpPr>
        <dsp:cNvPr id="0" name=""/>
        <dsp:cNvSpPr/>
      </dsp:nvSpPr>
      <dsp:spPr>
        <a:xfrm>
          <a:off x="3657784" y="1008757"/>
          <a:ext cx="2606473" cy="1563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/>
            <a:t>尋找路線</a:t>
          </a:r>
        </a:p>
      </dsp:txBody>
      <dsp:txXfrm>
        <a:off x="3703589" y="1054562"/>
        <a:ext cx="2514863" cy="1472274"/>
      </dsp:txXfrm>
    </dsp:sp>
    <dsp:sp modelId="{2EF6B024-37B4-4559-BAA0-76D3AA3C5D34}">
      <dsp:nvSpPr>
        <dsp:cNvPr id="0" name=""/>
        <dsp:cNvSpPr/>
      </dsp:nvSpPr>
      <dsp:spPr>
        <a:xfrm>
          <a:off x="6524905" y="1467497"/>
          <a:ext cx="552572" cy="646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524905" y="1596778"/>
        <a:ext cx="386800" cy="387843"/>
      </dsp:txXfrm>
    </dsp:sp>
    <dsp:sp modelId="{BB14C800-C760-46F2-B136-3CA172FDAF33}">
      <dsp:nvSpPr>
        <dsp:cNvPr id="0" name=""/>
        <dsp:cNvSpPr/>
      </dsp:nvSpPr>
      <dsp:spPr>
        <a:xfrm>
          <a:off x="7306847" y="1008757"/>
          <a:ext cx="2606473" cy="1563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kern="1200" dirty="0"/>
            <a:t>到達目的地</a:t>
          </a:r>
        </a:p>
      </dsp:txBody>
      <dsp:txXfrm>
        <a:off x="7352652" y="1054562"/>
        <a:ext cx="2514863" cy="1472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91300-1732-4501-8B5B-CCE1F8542BD5}">
      <dsp:nvSpPr>
        <dsp:cNvPr id="0" name=""/>
        <dsp:cNvSpPr/>
      </dsp:nvSpPr>
      <dsp:spPr>
        <a:xfrm>
          <a:off x="233415" y="1204411"/>
          <a:ext cx="2818154" cy="140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Arduino</a:t>
          </a:r>
          <a:endParaRPr lang="zh-TW" altLang="en-US" sz="3600" kern="1200" dirty="0"/>
        </a:p>
      </dsp:txBody>
      <dsp:txXfrm>
        <a:off x="274685" y="1245681"/>
        <a:ext cx="2735614" cy="1326537"/>
      </dsp:txXfrm>
    </dsp:sp>
    <dsp:sp modelId="{DD5B7734-6193-49DD-B554-8C47DFA3737B}">
      <dsp:nvSpPr>
        <dsp:cNvPr id="0" name=""/>
        <dsp:cNvSpPr/>
      </dsp:nvSpPr>
      <dsp:spPr>
        <a:xfrm rot="19786075">
          <a:off x="2924682" y="1410553"/>
          <a:ext cx="1865900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865900" y="2865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810984" y="1392558"/>
        <a:ext cx="93295" cy="93295"/>
      </dsp:txXfrm>
    </dsp:sp>
    <dsp:sp modelId="{C2167E1C-4A54-4FAD-8D52-C568C672B8D5}">
      <dsp:nvSpPr>
        <dsp:cNvPr id="0" name=""/>
        <dsp:cNvSpPr/>
      </dsp:nvSpPr>
      <dsp:spPr>
        <a:xfrm>
          <a:off x="4663694" y="264923"/>
          <a:ext cx="2818154" cy="140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600" b="0" kern="1200" dirty="0">
              <a:solidFill>
                <a:schemeClr val="bg1"/>
              </a:solidFill>
            </a:rPr>
            <a:t>感測器</a:t>
          </a:r>
        </a:p>
      </dsp:txBody>
      <dsp:txXfrm>
        <a:off x="4704964" y="306193"/>
        <a:ext cx="2735614" cy="1326537"/>
      </dsp:txXfrm>
    </dsp:sp>
    <dsp:sp modelId="{E8DA3560-7C71-4A38-BB20-F82EAC8D5671}">
      <dsp:nvSpPr>
        <dsp:cNvPr id="0" name=""/>
        <dsp:cNvSpPr/>
      </dsp:nvSpPr>
      <dsp:spPr>
        <a:xfrm rot="93588">
          <a:off x="7481771" y="946488"/>
          <a:ext cx="417229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417229" y="2865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79955" y="964709"/>
        <a:ext cx="20861" cy="20861"/>
      </dsp:txXfrm>
    </dsp:sp>
    <dsp:sp modelId="{42D558A2-62B0-40C2-A94E-8B59D2E6A486}">
      <dsp:nvSpPr>
        <dsp:cNvPr id="0" name=""/>
        <dsp:cNvSpPr/>
      </dsp:nvSpPr>
      <dsp:spPr>
        <a:xfrm>
          <a:off x="7898923" y="276280"/>
          <a:ext cx="2818154" cy="140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b="0" kern="1200" dirty="0" err="1">
              <a:solidFill>
                <a:schemeClr val="bg1"/>
              </a:solidFill>
            </a:rPr>
            <a:t>Huskylens</a:t>
          </a:r>
          <a:r>
            <a:rPr lang="zh-TW" altLang="en-US" sz="3300" kern="1200" dirty="0"/>
            <a:t>鏡頭</a:t>
          </a:r>
        </a:p>
      </dsp:txBody>
      <dsp:txXfrm>
        <a:off x="7940193" y="317550"/>
        <a:ext cx="2735614" cy="1326537"/>
      </dsp:txXfrm>
    </dsp:sp>
    <dsp:sp modelId="{9319560F-B0EC-4818-918D-B55AAB6C1197}">
      <dsp:nvSpPr>
        <dsp:cNvPr id="0" name=""/>
        <dsp:cNvSpPr/>
      </dsp:nvSpPr>
      <dsp:spPr>
        <a:xfrm rot="2649417">
          <a:off x="2746562" y="2632251"/>
          <a:ext cx="2158844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2158844" y="2865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772013" y="2606933"/>
        <a:ext cx="107942" cy="107942"/>
      </dsp:txXfrm>
    </dsp:sp>
    <dsp:sp modelId="{60A8C380-4807-4A6C-94F5-86C71F0E6B78}">
      <dsp:nvSpPr>
        <dsp:cNvPr id="0" name=""/>
        <dsp:cNvSpPr/>
      </dsp:nvSpPr>
      <dsp:spPr>
        <a:xfrm>
          <a:off x="4600399" y="2708319"/>
          <a:ext cx="2818154" cy="1409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/>
            <a:t>驅動馬達</a:t>
          </a:r>
        </a:p>
      </dsp:txBody>
      <dsp:txXfrm>
        <a:off x="4641669" y="2749589"/>
        <a:ext cx="2735614" cy="1326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77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9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7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3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3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2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13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6646CE-2226-42AE-80FC-D5ACA6020014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64C641-6111-4A61-ABC9-F98EDE304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sjhmaker/arduino-ji-chu/arduino-yu-fa-can-kao" TargetMode="External"/><Relationship Id="rId2" Type="http://schemas.openxmlformats.org/officeDocument/2006/relationships/hyperlink" Target="https://wiki.dfrobot.com/HUSKYLENS_V1.0_SKU_SEN0305_SEN0336#target_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8F1D4-0BDC-493F-84F1-0C3F74F99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智慧遙控車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6D78FE-E322-4FC1-9544-5B8ECFCF2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資工四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410637099</a:t>
            </a:r>
            <a:r>
              <a:rPr lang="zh-TW" altLang="en-US" dirty="0"/>
              <a:t> 張力尹</a:t>
            </a:r>
            <a:endParaRPr lang="en-US" altLang="zh-TW" dirty="0"/>
          </a:p>
          <a:p>
            <a:r>
              <a:rPr lang="zh-TW" altLang="en-US" dirty="0"/>
              <a:t>資工四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410637196</a:t>
            </a:r>
            <a:r>
              <a:rPr lang="zh-TW" altLang="en-US" dirty="0"/>
              <a:t> 江智翔</a:t>
            </a:r>
            <a:endParaRPr lang="en-US" altLang="zh-TW" dirty="0"/>
          </a:p>
          <a:p>
            <a:r>
              <a:rPr lang="zh-TW" altLang="en-US" dirty="0"/>
              <a:t>資工四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68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EF995-1866-4AD9-A063-7D939880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6627"/>
            <a:ext cx="9601200" cy="1050699"/>
          </a:xfrm>
        </p:spPr>
        <p:txBody>
          <a:bodyPr/>
          <a:lstStyle/>
          <a:p>
            <a:r>
              <a:rPr lang="zh-TW" altLang="en-US" dirty="0"/>
              <a:t>甘特圖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4362C3-2A2F-4DF7-8B0D-7879D16C3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94098"/>
              </p:ext>
            </p:extLst>
          </p:nvPr>
        </p:nvGraphicFramePr>
        <p:xfrm>
          <a:off x="1219200" y="1702527"/>
          <a:ext cx="10555704" cy="485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0">
                  <a:extLst>
                    <a:ext uri="{9D8B030D-6E8A-4147-A177-3AD203B41FA5}">
                      <a16:colId xmlns:a16="http://schemas.microsoft.com/office/drawing/2014/main" val="2557118349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3571152794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3507802151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1372924427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439050494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612921852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1352639055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442131452"/>
                    </a:ext>
                  </a:extLst>
                </a:gridCol>
                <a:gridCol w="1173808">
                  <a:extLst>
                    <a:ext uri="{9D8B030D-6E8A-4147-A177-3AD203B41FA5}">
                      <a16:colId xmlns:a16="http://schemas.microsoft.com/office/drawing/2014/main" val="1349129776"/>
                    </a:ext>
                  </a:extLst>
                </a:gridCol>
              </a:tblGrid>
              <a:tr h="603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5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6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8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9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</a:t>
                      </a:r>
                      <a:r>
                        <a:rPr lang="zh-TW" altLang="en-US" sz="2800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47988"/>
                  </a:ext>
                </a:extLst>
              </a:tr>
              <a:tr h="603491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構思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64310"/>
                  </a:ext>
                </a:extLst>
              </a:tr>
              <a:tr h="76205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硬體組裝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4548"/>
                  </a:ext>
                </a:extLst>
              </a:tr>
              <a:tr h="76205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第一次口試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874314"/>
                  </a:ext>
                </a:extLst>
              </a:tr>
              <a:tr h="76205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軟體設計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88795"/>
                  </a:ext>
                </a:extLst>
              </a:tr>
              <a:tr h="603491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測試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6176"/>
                  </a:ext>
                </a:extLst>
              </a:tr>
              <a:tr h="76205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第二次口試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5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BD39B-C9EE-4EC9-BBEB-28E0E673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4FB2D-A177-4669-BDF3-63087410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https://wiki.dfrobot.com/HUSKYLENS_V1.0_SKU_SEN0305_SEN0336#target_25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2800" dirty="0" err="1"/>
              <a:t>huskylens</a:t>
            </a:r>
            <a:r>
              <a:rPr lang="zh-TW" altLang="en-US" sz="2800" dirty="0"/>
              <a:t>鏡頭環境設定 連接與使用教學</a:t>
            </a:r>
            <a:endParaRPr lang="en-US" altLang="zh-TW" sz="2800" dirty="0"/>
          </a:p>
          <a:p>
            <a:r>
              <a:rPr lang="en-US" altLang="zh-TW" dirty="0">
                <a:hlinkClick r:id="rId3"/>
              </a:rPr>
              <a:t>https://sites.google.com/site/csjhmaker/arduino-ji-chu/arduino-yu-fa-can-kao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2800" dirty="0"/>
              <a:t>Arduino </a:t>
            </a:r>
            <a:r>
              <a:rPr lang="zh-TW" altLang="en-US" sz="2800" dirty="0"/>
              <a:t>語法</a:t>
            </a:r>
            <a:endParaRPr lang="en-US" altLang="zh-TW" sz="28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23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E608A-B3AD-403A-958E-13C0C198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0A0D6-F821-4A85-A22D-9BECE1D5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/>
              <a:t>感謝教授老師聆聽</a:t>
            </a:r>
          </a:p>
        </p:txBody>
      </p:sp>
    </p:spTree>
    <p:extLst>
      <p:ext uri="{BB962C8B-B14F-4D97-AF65-F5344CB8AC3E}">
        <p14:creationId xmlns:p14="http://schemas.microsoft.com/office/powerpoint/2010/main" val="37390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6B9B7-7FD6-4D69-BF85-B60EF8D5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91B7C-18C8-48AD-A33F-2B76A0F7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299"/>
            <a:ext cx="10090484" cy="4233111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構想</a:t>
            </a:r>
            <a:endParaRPr lang="en-US" altLang="zh-TW" sz="2800" dirty="0"/>
          </a:p>
          <a:p>
            <a:r>
              <a:rPr lang="zh-TW" altLang="en-US" sz="2800" dirty="0"/>
              <a:t>情境應用</a:t>
            </a:r>
            <a:endParaRPr lang="en-US" altLang="zh-TW" sz="2800" dirty="0"/>
          </a:p>
          <a:p>
            <a:r>
              <a:rPr lang="zh-TW" altLang="en-US" sz="2800" dirty="0"/>
              <a:t>硬體架構</a:t>
            </a:r>
            <a:endParaRPr lang="en-US" altLang="zh-TW" sz="2800" dirty="0"/>
          </a:p>
          <a:p>
            <a:r>
              <a:rPr lang="zh-TW" altLang="en-US" sz="2800" dirty="0"/>
              <a:t>設備簡介</a:t>
            </a:r>
            <a:endParaRPr lang="en-US" altLang="zh-TW" sz="2800" dirty="0"/>
          </a:p>
          <a:p>
            <a:r>
              <a:rPr lang="zh-TW" altLang="en-US" sz="2800" dirty="0"/>
              <a:t>甘特圖</a:t>
            </a:r>
            <a:endParaRPr lang="en-US" altLang="zh-TW" sz="2800" dirty="0"/>
          </a:p>
          <a:p>
            <a:r>
              <a:rPr lang="zh-TW" altLang="en-US" sz="2800" dirty="0"/>
              <a:t>成果展示</a:t>
            </a:r>
            <a:endParaRPr lang="en-US" altLang="zh-TW" sz="2800" dirty="0"/>
          </a:p>
          <a:p>
            <a:r>
              <a:rPr lang="zh-TW" altLang="en-US" sz="2800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24216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1F592-083E-4E74-96FB-A07D17A6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CEC0-EFDF-4E69-8864-E210C535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4000" dirty="0"/>
              <a:t>問題：無人駕駛一直是交通的未來趨勢。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發想：透過使用機器去控制汽車行動。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解決：使用汽車上的辨識鏡頭尋找路線，便可自動地循著該路線行駛</a:t>
            </a:r>
          </a:p>
        </p:txBody>
      </p:sp>
    </p:spTree>
    <p:extLst>
      <p:ext uri="{BB962C8B-B14F-4D97-AF65-F5344CB8AC3E}">
        <p14:creationId xmlns:p14="http://schemas.microsoft.com/office/powerpoint/2010/main" val="188306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6E551-75F7-416C-93CF-0D5888AC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情境應用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B16184D-9A4D-4F04-A2AF-225BFD06A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208685"/>
              </p:ext>
            </p:extLst>
          </p:nvPr>
        </p:nvGraphicFramePr>
        <p:xfrm>
          <a:off x="1371600" y="2286000"/>
          <a:ext cx="992204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3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788FD-3337-4995-942F-4748228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硬體架構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74E0F78-94AF-4415-9C9E-85FBB41A9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97605"/>
              </p:ext>
            </p:extLst>
          </p:nvPr>
        </p:nvGraphicFramePr>
        <p:xfrm>
          <a:off x="1371600" y="1441342"/>
          <a:ext cx="10717078" cy="4426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36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6468A-D7FA-4509-B1E5-62625407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</a:t>
            </a:r>
            <a:r>
              <a:rPr lang="zh-TW" altLang="en-US" dirty="0"/>
              <a:t>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B5318A-1D37-4A85-A3A5-71136EAD5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16200000">
            <a:off x="7076575" y="1428750"/>
            <a:ext cx="4465720" cy="44657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0D8285F-33E4-4FE5-BD87-E7D4FB4B7E10}"/>
              </a:ext>
            </a:extLst>
          </p:cNvPr>
          <p:cNvSpPr txBox="1"/>
          <p:nvPr/>
        </p:nvSpPr>
        <p:spPr>
          <a:xfrm>
            <a:off x="802105" y="2171700"/>
            <a:ext cx="5775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可從</a:t>
            </a:r>
            <a:r>
              <a:rPr lang="en-US" altLang="zh-TW" sz="2800" dirty="0"/>
              <a:t>Arduino</a:t>
            </a:r>
            <a:r>
              <a:rPr lang="zh-TW" altLang="en-US" sz="2800" dirty="0"/>
              <a:t>官方網站，取得硬體的設計檔，以調整電路板及元件，以符合自己實際設計的需求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簡單地與感測器、各式各樣的電子元件連接，如紅外線、超音波、熱敏電阻、光敏電阻、次幅馬達等。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支援多樣的互動程式，如</a:t>
            </a:r>
            <a:r>
              <a:rPr lang="en-US" altLang="zh-TW" sz="2800" dirty="0"/>
              <a:t>Adobe Flash, Max/MSP, VVVV, Pure Data, C, Processing</a:t>
            </a:r>
            <a:r>
              <a:rPr lang="zh-TW" altLang="en-US" sz="2800" dirty="0"/>
              <a:t>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13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88B94-031E-4203-8E36-9A117666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HUSKYLENS</a:t>
            </a:r>
            <a:r>
              <a:rPr lang="zh-TW" altLang="en-US" dirty="0"/>
              <a:t>辨識鏡頭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077BB7-E8B3-4269-875B-619ED68B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28" y="2171700"/>
            <a:ext cx="4681788" cy="3538561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BB767C-D38A-436D-9132-1C7C3D3D7202}"/>
              </a:ext>
            </a:extLst>
          </p:cNvPr>
          <p:cNvSpPr txBox="1"/>
          <p:nvPr/>
        </p:nvSpPr>
        <p:spPr>
          <a:xfrm>
            <a:off x="1098885" y="2437898"/>
            <a:ext cx="594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TW" sz="2800" dirty="0"/>
              <a:t>HUSKYLENS </a:t>
            </a:r>
            <a:r>
              <a:rPr lang="en-US" altLang="zh-TW" sz="2800" dirty="0">
                <a:latin typeface="+mn-ea"/>
              </a:rPr>
              <a:t>AI</a:t>
            </a:r>
            <a:r>
              <a:rPr lang="zh-TW" altLang="en-US" sz="2800" dirty="0">
                <a:latin typeface="+mn-ea"/>
              </a:rPr>
              <a:t>辨識系統是個容易使用於教學上的</a:t>
            </a:r>
            <a:r>
              <a:rPr lang="en-US" altLang="zh-TW" sz="2800" dirty="0">
                <a:latin typeface="+mn-ea"/>
              </a:rPr>
              <a:t>AI</a:t>
            </a:r>
            <a:r>
              <a:rPr lang="zh-TW" altLang="en-US" sz="2800" dirty="0">
                <a:latin typeface="+mn-ea"/>
              </a:rPr>
              <a:t>視訊感測器，他可以學習偵測物體、臉、線、顏色、標籤，只需要按按鍵即可。</a:t>
            </a:r>
          </a:p>
          <a:p>
            <a:pPr fontAlgn="base"/>
            <a:r>
              <a:rPr lang="zh-TW" altLang="en-US" sz="2800" dirty="0">
                <a:latin typeface="+mn-ea"/>
              </a:rPr>
              <a:t>透過</a:t>
            </a:r>
            <a:r>
              <a:rPr lang="en-US" altLang="zh-TW" sz="2800" dirty="0">
                <a:latin typeface="+mn-ea"/>
              </a:rPr>
              <a:t>UART / I2C </a:t>
            </a:r>
            <a:r>
              <a:rPr lang="zh-TW" altLang="en-US" sz="2800" dirty="0">
                <a:latin typeface="+mn-ea"/>
              </a:rPr>
              <a:t>腳位，</a:t>
            </a:r>
            <a:r>
              <a:rPr lang="en-US" altLang="zh-TW" sz="2800" dirty="0"/>
              <a:t> HUSKYLENS</a:t>
            </a:r>
            <a:r>
              <a:rPr lang="zh-TW" altLang="en-US" sz="2800" dirty="0">
                <a:latin typeface="+mn-ea"/>
              </a:rPr>
              <a:t>鏡頭可以連接 </a:t>
            </a:r>
            <a:r>
              <a:rPr lang="en-US" altLang="zh-TW" sz="2800" dirty="0">
                <a:latin typeface="+mn-ea"/>
              </a:rPr>
              <a:t>Arduino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Raspberry Pi</a:t>
            </a:r>
            <a:r>
              <a:rPr lang="zh-TW" altLang="en-US" sz="2800" dirty="0">
                <a:latin typeface="+mn-ea"/>
              </a:rPr>
              <a:t>和 </a:t>
            </a:r>
            <a:r>
              <a:rPr lang="en-US" altLang="zh-TW" sz="2800" dirty="0" err="1">
                <a:latin typeface="+mn-ea"/>
              </a:rPr>
              <a:t>micro:bit</a:t>
            </a:r>
            <a:r>
              <a:rPr lang="zh-TW" altLang="en-US" sz="2800" dirty="0">
                <a:latin typeface="+mn-ea"/>
              </a:rPr>
              <a:t>，不需要使用複雜的演算法就可以執行許多創意專案！</a:t>
            </a:r>
          </a:p>
        </p:txBody>
      </p:sp>
    </p:spTree>
    <p:extLst>
      <p:ext uri="{BB962C8B-B14F-4D97-AF65-F5344CB8AC3E}">
        <p14:creationId xmlns:p14="http://schemas.microsoft.com/office/powerpoint/2010/main" val="201024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DF192-3628-4B1F-8BBC-DEF3608B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86400" cy="2057400"/>
          </a:xfrm>
        </p:spPr>
        <p:txBody>
          <a:bodyPr/>
          <a:lstStyle/>
          <a:p>
            <a:r>
              <a:rPr lang="zh-TW" altLang="en-US" dirty="0"/>
              <a:t>成果展示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501441D-31BE-47BD-9499-2E38BB8F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88C6D-8311-4E35-B657-0027BBF1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A15C95-1888-41C0-92B1-29DD6CA12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24" y="644391"/>
            <a:ext cx="11472676" cy="60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1643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176</TotalTime>
  <Words>337</Words>
  <Application>Microsoft Office PowerPoint</Application>
  <PresentationFormat>寬螢幕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微軟正黑體</vt:lpstr>
      <vt:lpstr>Franklin Gothic Book</vt:lpstr>
      <vt:lpstr>裁剪</vt:lpstr>
      <vt:lpstr>智慧遙控車</vt:lpstr>
      <vt:lpstr>目錄</vt:lpstr>
      <vt:lpstr>構想</vt:lpstr>
      <vt:lpstr>情境應用</vt:lpstr>
      <vt:lpstr>硬體架構</vt:lpstr>
      <vt:lpstr>Arduino板</vt:lpstr>
      <vt:lpstr>HUSKYLENS辨識鏡頭</vt:lpstr>
      <vt:lpstr>成果展示  </vt:lpstr>
      <vt:lpstr>程式碼</vt:lpstr>
      <vt:lpstr>甘特圖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智慧遙控車</dc:title>
  <dc:creator>lab507</dc:creator>
  <cp:lastModifiedBy>力尹 張</cp:lastModifiedBy>
  <cp:revision>18</cp:revision>
  <dcterms:created xsi:type="dcterms:W3CDTF">2020-10-26T08:12:02Z</dcterms:created>
  <dcterms:modified xsi:type="dcterms:W3CDTF">2020-12-25T16:02:12Z</dcterms:modified>
</cp:coreProperties>
</file>