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62" r:id="rId5"/>
    <p:sldId id="275" r:id="rId6"/>
    <p:sldId id="279" r:id="rId7"/>
    <p:sldId id="280" r:id="rId8"/>
    <p:sldId id="281" r:id="rId9"/>
    <p:sldId id="258" r:id="rId10"/>
    <p:sldId id="283" r:id="rId11"/>
    <p:sldId id="264" r:id="rId12"/>
    <p:sldId id="284" r:id="rId13"/>
    <p:sldId id="276" r:id="rId14"/>
    <p:sldId id="277" r:id="rId15"/>
    <p:sldId id="27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50"/>
    <a:srgbClr val="70C46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33489b1-3eed-4186-85d5-ab6231ef4214" providerId="ADAL" clId="{D43AE458-2CFC-4A30-BCCA-27E34E49DDC9}"/>
    <pc:docChg chg="undo custSel modSld">
      <pc:chgData name=" " userId="933489b1-3eed-4186-85d5-ab6231ef4214" providerId="ADAL" clId="{D43AE458-2CFC-4A30-BCCA-27E34E49DDC9}" dt="2023-05-16T15:22:47.995" v="144" actId="20577"/>
      <pc:docMkLst>
        <pc:docMk/>
      </pc:docMkLst>
      <pc:sldChg chg="modSp">
        <pc:chgData name=" " userId="933489b1-3eed-4186-85d5-ab6231ef4214" providerId="ADAL" clId="{D43AE458-2CFC-4A30-BCCA-27E34E49DDC9}" dt="2023-05-16T15:04:14.097" v="7" actId="20577"/>
        <pc:sldMkLst>
          <pc:docMk/>
          <pc:sldMk cId="1199078999" sldId="256"/>
        </pc:sldMkLst>
        <pc:spChg chg="mod">
          <ac:chgData name=" " userId="933489b1-3eed-4186-85d5-ab6231ef4214" providerId="ADAL" clId="{D43AE458-2CFC-4A30-BCCA-27E34E49DDC9}" dt="2023-05-16T15:04:14.097" v="7" actId="20577"/>
          <ac:spMkLst>
            <pc:docMk/>
            <pc:sldMk cId="1199078999" sldId="256"/>
            <ac:spMk id="3" creationId="{00000000-0000-0000-0000-000000000000}"/>
          </ac:spMkLst>
        </pc:spChg>
      </pc:sldChg>
      <pc:sldChg chg="modSp">
        <pc:chgData name=" " userId="933489b1-3eed-4186-85d5-ab6231ef4214" providerId="ADAL" clId="{D43AE458-2CFC-4A30-BCCA-27E34E49DDC9}" dt="2023-05-16T15:22:47.995" v="144" actId="20577"/>
        <pc:sldMkLst>
          <pc:docMk/>
          <pc:sldMk cId="927485587" sldId="276"/>
        </pc:sldMkLst>
        <pc:spChg chg="mod">
          <ac:chgData name=" " userId="933489b1-3eed-4186-85d5-ab6231ef4214" providerId="ADAL" clId="{D43AE458-2CFC-4A30-BCCA-27E34E49DDC9}" dt="2023-05-16T15:14:09.371" v="95" actId="1076"/>
          <ac:spMkLst>
            <pc:docMk/>
            <pc:sldMk cId="927485587" sldId="276"/>
            <ac:spMk id="3" creationId="{E18D6458-683B-CBC6-DE2D-86FA8E71A13A}"/>
          </ac:spMkLst>
        </pc:spChg>
        <pc:graphicFrameChg chg="mod modGraphic">
          <ac:chgData name=" " userId="933489b1-3eed-4186-85d5-ab6231ef4214" providerId="ADAL" clId="{D43AE458-2CFC-4A30-BCCA-27E34E49DDC9}" dt="2023-05-16T15:22:47.995" v="144" actId="20577"/>
          <ac:graphicFrameMkLst>
            <pc:docMk/>
            <pc:sldMk cId="927485587" sldId="276"/>
            <ac:graphicFrameMk id="4" creationId="{55A465D0-2D27-45F1-8519-14679E572EB1}"/>
          </ac:graphicFrameMkLst>
        </pc:graphicFrameChg>
      </pc:sldChg>
      <pc:sldChg chg="modSp">
        <pc:chgData name=" " userId="933489b1-3eed-4186-85d5-ab6231ef4214" providerId="ADAL" clId="{D43AE458-2CFC-4A30-BCCA-27E34E49DDC9}" dt="2023-05-16T15:15:06.257" v="113" actId="20577"/>
        <pc:sldMkLst>
          <pc:docMk/>
          <pc:sldMk cId="3275690628" sldId="283"/>
        </pc:sldMkLst>
        <pc:spChg chg="mod">
          <ac:chgData name=" " userId="933489b1-3eed-4186-85d5-ab6231ef4214" providerId="ADAL" clId="{D43AE458-2CFC-4A30-BCCA-27E34E49DDC9}" dt="2023-05-16T15:15:06.257" v="113" actId="20577"/>
          <ac:spMkLst>
            <pc:docMk/>
            <pc:sldMk cId="3275690628" sldId="283"/>
            <ac:spMk id="3" creationId="{2EAEEE37-08CF-6BF5-45F1-55EE621F2283}"/>
          </ac:spMkLst>
        </pc:spChg>
      </pc:sldChg>
      <pc:sldChg chg="modSp">
        <pc:chgData name=" " userId="933489b1-3eed-4186-85d5-ab6231ef4214" providerId="ADAL" clId="{D43AE458-2CFC-4A30-BCCA-27E34E49DDC9}" dt="2023-05-16T15:15:29.110" v="126" actId="20577"/>
        <pc:sldMkLst>
          <pc:docMk/>
          <pc:sldMk cId="2339681982" sldId="284"/>
        </pc:sldMkLst>
        <pc:spChg chg="mod">
          <ac:chgData name=" " userId="933489b1-3eed-4186-85d5-ab6231ef4214" providerId="ADAL" clId="{D43AE458-2CFC-4A30-BCCA-27E34E49DDC9}" dt="2023-05-16T15:15:29.110" v="126" actId="20577"/>
          <ac:spMkLst>
            <pc:docMk/>
            <pc:sldMk cId="2339681982" sldId="284"/>
            <ac:spMk id="3" creationId="{C4BA5C3D-C160-4245-B074-AB235F6E2A71}"/>
          </ac:spMkLst>
        </pc:spChg>
      </pc:sldChg>
    </pc:docChg>
  </pc:docChgLst>
  <pc:docChgLst>
    <pc:chgData name="洪嘉陽" userId="933489b1-3eed-4186-85d5-ab6231ef4214" providerId="ADAL" clId="{D1A1784D-87DF-4321-9C6D-553D285612E2}"/>
    <pc:docChg chg="undo custSel addSld modSld sldOrd">
      <pc:chgData name="洪嘉陽" userId="933489b1-3eed-4186-85d5-ab6231ef4214" providerId="ADAL" clId="{D1A1784D-87DF-4321-9C6D-553D285612E2}" dt="2023-05-23T04:47:58.693" v="1538" actId="115"/>
      <pc:docMkLst>
        <pc:docMk/>
      </pc:docMkLst>
      <pc:sldChg chg="modSp">
        <pc:chgData name="洪嘉陽" userId="933489b1-3eed-4186-85d5-ab6231ef4214" providerId="ADAL" clId="{D1A1784D-87DF-4321-9C6D-553D285612E2}" dt="2023-05-13T18:31:46.813" v="122" actId="20577"/>
        <pc:sldMkLst>
          <pc:docMk/>
          <pc:sldMk cId="1199078999" sldId="256"/>
        </pc:sldMkLst>
        <pc:spChg chg="mod">
          <ac:chgData name="洪嘉陽" userId="933489b1-3eed-4186-85d5-ab6231ef4214" providerId="ADAL" clId="{D1A1784D-87DF-4321-9C6D-553D285612E2}" dt="2023-05-13T18:30:42.855" v="1" actId="20577"/>
          <ac:spMkLst>
            <pc:docMk/>
            <pc:sldMk cId="1199078999" sldId="256"/>
            <ac:spMk id="2" creationId="{00000000-0000-0000-0000-000000000000}"/>
          </ac:spMkLst>
        </pc:spChg>
        <pc:spChg chg="mod">
          <ac:chgData name="洪嘉陽" userId="933489b1-3eed-4186-85d5-ab6231ef4214" providerId="ADAL" clId="{D1A1784D-87DF-4321-9C6D-553D285612E2}" dt="2023-05-13T18:31:46.813" v="122" actId="20577"/>
          <ac:spMkLst>
            <pc:docMk/>
            <pc:sldMk cId="1199078999" sldId="256"/>
            <ac:spMk id="3" creationId="{00000000-0000-0000-0000-000000000000}"/>
          </ac:spMkLst>
        </pc:spChg>
      </pc:sldChg>
      <pc:sldChg chg="modSp">
        <pc:chgData name="洪嘉陽" userId="933489b1-3eed-4186-85d5-ab6231ef4214" providerId="ADAL" clId="{D1A1784D-87DF-4321-9C6D-553D285612E2}" dt="2023-05-23T04:36:36.902" v="1479" actId="20577"/>
        <pc:sldMkLst>
          <pc:docMk/>
          <pc:sldMk cId="1977208702" sldId="257"/>
        </pc:sldMkLst>
        <pc:spChg chg="mod">
          <ac:chgData name="洪嘉陽" userId="933489b1-3eed-4186-85d5-ab6231ef4214" providerId="ADAL" clId="{D1A1784D-87DF-4321-9C6D-553D285612E2}" dt="2023-05-23T04:36:36.902" v="1479" actId="20577"/>
          <ac:spMkLst>
            <pc:docMk/>
            <pc:sldMk cId="1977208702" sldId="257"/>
            <ac:spMk id="3" creationId="{00000000-0000-0000-0000-000000000000}"/>
          </ac:spMkLst>
        </pc:spChg>
      </pc:sldChg>
      <pc:sldChg chg="modSp">
        <pc:chgData name="洪嘉陽" userId="933489b1-3eed-4186-85d5-ab6231ef4214" providerId="ADAL" clId="{D1A1784D-87DF-4321-9C6D-553D285612E2}" dt="2023-05-23T04:47:58.693" v="1538" actId="115"/>
        <pc:sldMkLst>
          <pc:docMk/>
          <pc:sldMk cId="43437037" sldId="273"/>
        </pc:sldMkLst>
        <pc:spChg chg="mod">
          <ac:chgData name="洪嘉陽" userId="933489b1-3eed-4186-85d5-ab6231ef4214" providerId="ADAL" clId="{D1A1784D-87DF-4321-9C6D-553D285612E2}" dt="2023-05-23T04:47:58.693" v="1538" actId="115"/>
          <ac:spMkLst>
            <pc:docMk/>
            <pc:sldMk cId="43437037" sldId="273"/>
            <ac:spMk id="3" creationId="{9FA691D2-5011-4038-8834-E8B6118FD7F1}"/>
          </ac:spMkLst>
        </pc:spChg>
      </pc:sldChg>
      <pc:sldChg chg="addSp modSp">
        <pc:chgData name="洪嘉陽" userId="933489b1-3eed-4186-85d5-ab6231ef4214" providerId="ADAL" clId="{D1A1784D-87DF-4321-9C6D-553D285612E2}" dt="2023-05-13T19:12:32.167" v="1476" actId="20577"/>
        <pc:sldMkLst>
          <pc:docMk/>
          <pc:sldMk cId="927485587" sldId="276"/>
        </pc:sldMkLst>
        <pc:spChg chg="mod">
          <ac:chgData name="洪嘉陽" userId="933489b1-3eed-4186-85d5-ab6231ef4214" providerId="ADAL" clId="{D1A1784D-87DF-4321-9C6D-553D285612E2}" dt="2023-05-13T19:12:32.167" v="1476" actId="20577"/>
          <ac:spMkLst>
            <pc:docMk/>
            <pc:sldMk cId="927485587" sldId="276"/>
            <ac:spMk id="3" creationId="{E18D6458-683B-CBC6-DE2D-86FA8E71A13A}"/>
          </ac:spMkLst>
        </pc:spChg>
        <pc:graphicFrameChg chg="add mod modGraphic">
          <ac:chgData name="洪嘉陽" userId="933489b1-3eed-4186-85d5-ab6231ef4214" providerId="ADAL" clId="{D1A1784D-87DF-4321-9C6D-553D285612E2}" dt="2023-05-13T19:08:00.419" v="1446" actId="1076"/>
          <ac:graphicFrameMkLst>
            <pc:docMk/>
            <pc:sldMk cId="927485587" sldId="276"/>
            <ac:graphicFrameMk id="4" creationId="{55A465D0-2D27-45F1-8519-14679E572EB1}"/>
          </ac:graphicFrameMkLst>
        </pc:graphicFrameChg>
      </pc:sldChg>
      <pc:sldChg chg="addSp delSp modSp">
        <pc:chgData name="洪嘉陽" userId="933489b1-3eed-4186-85d5-ab6231ef4214" providerId="ADAL" clId="{D1A1784D-87DF-4321-9C6D-553D285612E2}" dt="2023-05-13T18:53:40.375" v="452" actId="1076"/>
        <pc:sldMkLst>
          <pc:docMk/>
          <pc:sldMk cId="3968194630" sldId="277"/>
        </pc:sldMkLst>
        <pc:spChg chg="mod">
          <ac:chgData name="洪嘉陽" userId="933489b1-3eed-4186-85d5-ab6231ef4214" providerId="ADAL" clId="{D1A1784D-87DF-4321-9C6D-553D285612E2}" dt="2023-05-13T18:51:30.196" v="428" actId="20577"/>
          <ac:spMkLst>
            <pc:docMk/>
            <pc:sldMk cId="3968194630" sldId="277"/>
            <ac:spMk id="3" creationId="{5782567E-EC69-CCBD-55C4-3D30C575F090}"/>
          </ac:spMkLst>
        </pc:spChg>
        <pc:spChg chg="add del mod">
          <ac:chgData name="洪嘉陽" userId="933489b1-3eed-4186-85d5-ab6231ef4214" providerId="ADAL" clId="{D1A1784D-87DF-4321-9C6D-553D285612E2}" dt="2023-05-13T18:53:29.278" v="448" actId="478"/>
          <ac:spMkLst>
            <pc:docMk/>
            <pc:sldMk cId="3968194630" sldId="277"/>
            <ac:spMk id="4" creationId="{BE2B9BDE-4DE8-4644-8073-A2CA0A81FF87}"/>
          </ac:spMkLst>
        </pc:spChg>
        <pc:spChg chg="mod">
          <ac:chgData name="洪嘉陽" userId="933489b1-3eed-4186-85d5-ab6231ef4214" providerId="ADAL" clId="{D1A1784D-87DF-4321-9C6D-553D285612E2}" dt="2023-05-13T18:53:40.375" v="452" actId="1076"/>
          <ac:spMkLst>
            <pc:docMk/>
            <pc:sldMk cId="3968194630" sldId="277"/>
            <ac:spMk id="5" creationId="{CB297679-10AA-CB92-9967-DD7458EEE344}"/>
          </ac:spMkLst>
        </pc:spChg>
      </pc:sldChg>
      <pc:sldChg chg="modSp">
        <pc:chgData name="洪嘉陽" userId="933489b1-3eed-4186-85d5-ab6231ef4214" providerId="ADAL" clId="{D1A1784D-87DF-4321-9C6D-553D285612E2}" dt="2023-05-13T18:43:02.493" v="130" actId="20577"/>
        <pc:sldMkLst>
          <pc:docMk/>
          <pc:sldMk cId="3230657568" sldId="279"/>
        </pc:sldMkLst>
        <pc:spChg chg="mod">
          <ac:chgData name="洪嘉陽" userId="933489b1-3eed-4186-85d5-ab6231ef4214" providerId="ADAL" clId="{D1A1784D-87DF-4321-9C6D-553D285612E2}" dt="2023-05-13T18:43:02.493" v="130" actId="20577"/>
          <ac:spMkLst>
            <pc:docMk/>
            <pc:sldMk cId="3230657568" sldId="279"/>
            <ac:spMk id="4" creationId="{81A65003-745B-7953-5DF0-327CE683D410}"/>
          </ac:spMkLst>
        </pc:spChg>
      </pc:sldChg>
      <pc:sldChg chg="modSp">
        <pc:chgData name="洪嘉陽" userId="933489b1-3eed-4186-85d5-ab6231ef4214" providerId="ADAL" clId="{D1A1784D-87DF-4321-9C6D-553D285612E2}" dt="2023-05-13T18:46:45.560" v="144" actId="20577"/>
        <pc:sldMkLst>
          <pc:docMk/>
          <pc:sldMk cId="3275690628" sldId="283"/>
        </pc:sldMkLst>
        <pc:spChg chg="mod">
          <ac:chgData name="洪嘉陽" userId="933489b1-3eed-4186-85d5-ab6231ef4214" providerId="ADAL" clId="{D1A1784D-87DF-4321-9C6D-553D285612E2}" dt="2023-05-13T18:46:45.560" v="144" actId="20577"/>
          <ac:spMkLst>
            <pc:docMk/>
            <pc:sldMk cId="3275690628" sldId="283"/>
            <ac:spMk id="3" creationId="{2EAEEE37-08CF-6BF5-45F1-55EE621F2283}"/>
          </ac:spMkLst>
        </pc:spChg>
      </pc:sldChg>
      <pc:sldChg chg="modSp add ord">
        <pc:chgData name="洪嘉陽" userId="933489b1-3eed-4186-85d5-ab6231ef4214" providerId="ADAL" clId="{D1A1784D-87DF-4321-9C6D-553D285612E2}" dt="2023-05-13T19:10:14.930" v="1463" actId="207"/>
        <pc:sldMkLst>
          <pc:docMk/>
          <pc:sldMk cId="2339681982" sldId="284"/>
        </pc:sldMkLst>
        <pc:spChg chg="mod">
          <ac:chgData name="洪嘉陽" userId="933489b1-3eed-4186-85d5-ab6231ef4214" providerId="ADAL" clId="{D1A1784D-87DF-4321-9C6D-553D285612E2}" dt="2023-05-13T18:48:55.855" v="164" actId="113"/>
          <ac:spMkLst>
            <pc:docMk/>
            <pc:sldMk cId="2339681982" sldId="284"/>
            <ac:spMk id="2" creationId="{C86943B6-9C31-4B28-AB49-48E2E3A94F72}"/>
          </ac:spMkLst>
        </pc:spChg>
        <pc:spChg chg="mod">
          <ac:chgData name="洪嘉陽" userId="933489b1-3eed-4186-85d5-ab6231ef4214" providerId="ADAL" clId="{D1A1784D-87DF-4321-9C6D-553D285612E2}" dt="2023-05-13T19:10:14.930" v="1463" actId="207"/>
          <ac:spMkLst>
            <pc:docMk/>
            <pc:sldMk cId="2339681982" sldId="284"/>
            <ac:spMk id="3" creationId="{C4BA5C3D-C160-4245-B074-AB235F6E2A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9.03488" TargetMode="External"/><Relationship Id="rId2" Type="http://schemas.openxmlformats.org/officeDocument/2006/relationships/hyperlink" Target="https://arxiv.org/abs/1805.079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scipy/reference/generated/scipy.sparse.csr_matrix.html" TargetMode="External"/><Relationship Id="rId5" Type="http://schemas.openxmlformats.org/officeDocument/2006/relationships/hyperlink" Target="https://pytorch-geometric.readthedocs.io/" TargetMode="External"/><Relationship Id="rId4" Type="http://schemas.openxmlformats.org/officeDocument/2006/relationships/hyperlink" Target="https://pytorch.org/docs/stable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solidFill>
                  <a:srgbClr val="FF0000"/>
                </a:solidFill>
              </a:rPr>
              <a:t>5/23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–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6/23</a:t>
            </a:r>
          </a:p>
          <a:p>
            <a:r>
              <a:rPr lang="en-US" altLang="zh-TW" b="1" dirty="0"/>
              <a:t>TA:</a:t>
            </a:r>
            <a:r>
              <a:rPr lang="zh-TW" altLang="en-US" b="1" dirty="0"/>
              <a:t> 洪嘉陽</a:t>
            </a:r>
            <a:endParaRPr lang="en-US" altLang="zh-TW" b="1" dirty="0"/>
          </a:p>
          <a:p>
            <a:r>
              <a:rPr lang="en-US" altLang="zh-TW" b="1" dirty="0"/>
              <a:t>email: lobsterlab.cs.nthu@gmail.com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FC2D2-8533-AB5B-B21A-BBAD170B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EEE37-08CF-6BF5-45F1-55EE621F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CPU: R9-5900X</a:t>
            </a:r>
          </a:p>
          <a:p>
            <a:r>
              <a:rPr lang="en-US" altLang="zh-TW" dirty="0"/>
              <a:t>RAM: 64G</a:t>
            </a:r>
          </a:p>
          <a:p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22.04.2 LTS</a:t>
            </a:r>
          </a:p>
          <a:p>
            <a:r>
              <a:rPr lang="en-US" altLang="zh-TW" dirty="0"/>
              <a:t>RTX</a:t>
            </a:r>
            <a:r>
              <a:rPr lang="zh-TW" altLang="en-US" dirty="0"/>
              <a:t> </a:t>
            </a:r>
            <a:r>
              <a:rPr lang="en-US" altLang="zh-TW" dirty="0"/>
              <a:t>3090</a:t>
            </a:r>
            <a:r>
              <a:rPr lang="zh-TW" altLang="en-US" dirty="0"/>
              <a:t> </a:t>
            </a:r>
            <a:r>
              <a:rPr lang="en-US" altLang="zh-TW" dirty="0" err="1"/>
              <a:t>Ti</a:t>
            </a:r>
            <a:endParaRPr lang="en-US" altLang="zh-TW" dirty="0"/>
          </a:p>
          <a:p>
            <a:r>
              <a:rPr lang="en-US" altLang="zh-TW" dirty="0"/>
              <a:t>Python: 3.7.16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6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範例程式成功跑起來的樣子</a:t>
            </a:r>
            <a:endParaRPr lang="zh-TW" altLang="en-US" b="1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FE7F01B-277F-2ED1-8D38-0D967D453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356" y="1441400"/>
            <a:ext cx="7935288" cy="5279758"/>
          </a:xfrm>
        </p:spPr>
      </p:pic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943B6-9C31-4B28-AB49-48E2E3A9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套件限制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A5C3D-C160-4245-B074-AB235F6E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請同學務必自己實作 </a:t>
            </a:r>
            <a:r>
              <a:rPr lang="en-US" altLang="zh-TW" dirty="0"/>
              <a:t>attacker</a:t>
            </a:r>
            <a:r>
              <a:rPr lang="zh-TW" altLang="en-US" dirty="0"/>
              <a:t>，請勿使用現成的 </a:t>
            </a:r>
            <a:r>
              <a:rPr lang="en-US" altLang="zh-TW" dirty="0"/>
              <a:t>package</a:t>
            </a:r>
          </a:p>
          <a:p>
            <a:r>
              <a:rPr lang="zh-TW" altLang="en-US" dirty="0"/>
              <a:t>助教這邊只會使用以下套件進行評分，若同學有其他非現成的 </a:t>
            </a:r>
            <a:r>
              <a:rPr lang="en-US" altLang="zh-TW" dirty="0"/>
              <a:t>package </a:t>
            </a:r>
            <a:r>
              <a:rPr lang="zh-TW" altLang="en-US" dirty="0"/>
              <a:t>想要使用，務必事先在 </a:t>
            </a:r>
            <a:r>
              <a:rPr lang="en-US" altLang="zh-TW" dirty="0" err="1"/>
              <a:t>EEclass</a:t>
            </a:r>
            <a:r>
              <a:rPr lang="en-US" altLang="zh-TW" dirty="0"/>
              <a:t> </a:t>
            </a:r>
            <a:r>
              <a:rPr lang="zh-TW" altLang="en-US" dirty="0"/>
              <a:t>的討論區中</a:t>
            </a:r>
            <a:r>
              <a:rPr lang="zh-TW" altLang="en-US" b="1" dirty="0">
                <a:solidFill>
                  <a:srgbClr val="C00000"/>
                </a:solidFill>
              </a:rPr>
              <a:t>公開</a:t>
            </a:r>
            <a:r>
              <a:rPr lang="zh-TW" altLang="en-US" dirty="0"/>
              <a:t>提問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Numpy</a:t>
            </a:r>
            <a:r>
              <a:rPr lang="en-US" altLang="zh-TW" dirty="0"/>
              <a:t> == 1.21.5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Scipy</a:t>
            </a:r>
            <a:r>
              <a:rPr lang="en-US" altLang="zh-TW" dirty="0"/>
              <a:t> == 1.7.3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Pytorch</a:t>
            </a:r>
            <a:r>
              <a:rPr lang="zh-TW" altLang="en-US" dirty="0"/>
              <a:t> </a:t>
            </a: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1.12.1</a:t>
            </a:r>
          </a:p>
          <a:p>
            <a:r>
              <a:rPr lang="zh-TW" altLang="en-US" dirty="0"/>
              <a:t>請在繳交前確認有沒有關掉輔助套件</a:t>
            </a:r>
            <a:r>
              <a:rPr lang="en-US" altLang="zh-TW" dirty="0"/>
              <a:t>(e.g. Matplotlib)</a:t>
            </a:r>
            <a:r>
              <a:rPr lang="zh-TW" altLang="en-US" dirty="0"/>
              <a:t>，若無法執行導致 </a:t>
            </a:r>
            <a:r>
              <a:rPr lang="en-US" altLang="zh-TW" dirty="0"/>
              <a:t>error </a:t>
            </a:r>
            <a:r>
              <a:rPr lang="zh-TW" altLang="en-US" dirty="0"/>
              <a:t>以 </a:t>
            </a:r>
            <a:r>
              <a:rPr lang="en-US" altLang="zh-TW" dirty="0"/>
              <a:t>0</a:t>
            </a:r>
            <a:r>
              <a:rPr lang="zh-TW" altLang="en-US" dirty="0"/>
              <a:t> 分計算</a:t>
            </a:r>
          </a:p>
        </p:txBody>
      </p:sp>
    </p:spTree>
    <p:extLst>
      <p:ext uri="{BB962C8B-B14F-4D97-AF65-F5344CB8AC3E}">
        <p14:creationId xmlns:p14="http://schemas.microsoft.com/office/powerpoint/2010/main" val="233968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375-3DA2-1EBD-8034-3E1DD9E0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8D6458-683B-CBC6-DE2D-86FA8E71A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4682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/>
                  <a:t>2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victim models (GCN &amp; private model)</a:t>
                </a:r>
              </a:p>
              <a:p>
                <a:r>
                  <a:rPr lang="zh-TW" altLang="en-US" dirty="0"/>
                  <a:t>每個 </a:t>
                </a:r>
                <a:r>
                  <a:rPr lang="en-US" altLang="zh-TW" dirty="0"/>
                  <a:t>model </a:t>
                </a:r>
                <a:r>
                  <a:rPr lang="zh-TW" altLang="en-US" dirty="0"/>
                  <a:t>有不一定相同的 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 筆測資（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 個 </a:t>
                </a:r>
                <a:r>
                  <a:rPr lang="en-US" altLang="zh-TW" dirty="0"/>
                  <a:t>target nodes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/>
                <a:r>
                  <a:rPr lang="zh-TW" altLang="en-US" b="1" dirty="0"/>
                  <a:t>最終成績為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𝐲𝐨𝐮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𝐬𝐜𝐨𝐫𝐞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/>
              </a:p>
              <a:p>
                <a:r>
                  <a:rPr lang="zh-TW" altLang="en-US" dirty="0"/>
                  <a:t>若 </a:t>
                </a:r>
                <a:r>
                  <a:rPr lang="en-US" altLang="zh-TW" dirty="0"/>
                  <a:t>budget </a:t>
                </a:r>
                <a:r>
                  <a:rPr lang="zh-TW" altLang="en-US" dirty="0"/>
                  <a:t>超出規定，則本次攻擊算失敗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該筆測資 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 分</a:t>
                </a:r>
                <a:r>
                  <a:rPr lang="en-US" altLang="zh-TW" dirty="0"/>
                  <a:t>)</a:t>
                </a:r>
              </a:p>
              <a:p>
                <a:r>
                  <a:rPr lang="zh-TW" altLang="en-US" dirty="0">
                    <a:solidFill>
                      <a:srgbClr val="FF0000"/>
                    </a:solidFill>
                  </a:rPr>
                  <a:t>不接受遲交</a:t>
                </a:r>
                <a:endParaRPr lang="en-US" altLang="zh-TW" dirty="0"/>
              </a:p>
              <a:p>
                <a:endParaRPr lang="en-US" altLang="zh-TW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8D6458-683B-CBC6-DE2D-86FA8E71A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4682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A465D0-2D27-45F1-8519-14679E57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27590"/>
              </p:ext>
            </p:extLst>
          </p:nvPr>
        </p:nvGraphicFramePr>
        <p:xfrm>
          <a:off x="2032000" y="468673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422774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9489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1332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GCN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Private 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6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Target nodes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6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Credit of each 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8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4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FA2DD-0DEC-CD1F-E6D7-A5E50CD4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作業繳交要求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2567E-EC69-CCBD-55C4-3D30C575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將下列東西</a:t>
            </a:r>
            <a:r>
              <a:rPr lang="zh-TW" altLang="en-US" u="sng" dirty="0">
                <a:solidFill>
                  <a:srgbClr val="FF0000"/>
                </a:solidFill>
              </a:rPr>
              <a:t>壓成 </a:t>
            </a:r>
            <a:r>
              <a:rPr lang="en-US" altLang="zh-TW" u="sng" dirty="0">
                <a:solidFill>
                  <a:srgbClr val="FF0000"/>
                </a:solidFill>
              </a:rPr>
              <a:t>.zip</a:t>
            </a:r>
            <a:r>
              <a:rPr lang="zh-TW" altLang="en-US" u="sng" dirty="0">
                <a:solidFill>
                  <a:srgbClr val="FF0000"/>
                </a:solidFill>
              </a:rPr>
              <a:t> </a:t>
            </a:r>
            <a:r>
              <a:rPr lang="en-US" altLang="zh-TW" u="sng" dirty="0">
                <a:solidFill>
                  <a:srgbClr val="FF0000"/>
                </a:solidFill>
              </a:rPr>
              <a:t>(</a:t>
            </a:r>
            <a:r>
              <a:rPr lang="zh-TW" altLang="en-US" u="sng" dirty="0">
                <a:solidFill>
                  <a:srgbClr val="FF0000"/>
                </a:solidFill>
              </a:rPr>
              <a:t>不要 </a:t>
            </a:r>
            <a:r>
              <a:rPr lang="en-US" altLang="zh-TW" u="sng" dirty="0">
                <a:solidFill>
                  <a:srgbClr val="FF0000"/>
                </a:solidFill>
              </a:rPr>
              <a:t>.</a:t>
            </a:r>
            <a:r>
              <a:rPr lang="en-US" altLang="zh-TW" u="sng" dirty="0" err="1">
                <a:solidFill>
                  <a:srgbClr val="FF0000"/>
                </a:solidFill>
              </a:rPr>
              <a:t>rar</a:t>
            </a:r>
            <a:r>
              <a:rPr lang="en-US" altLang="zh-TW" u="sng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，並上傳到 </a:t>
            </a:r>
            <a:r>
              <a:rPr lang="en-US" altLang="zh-TW" dirty="0" err="1"/>
              <a:t>eeclass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交上來的專案必須能用前述方式執行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Readme:</a:t>
            </a:r>
            <a:r>
              <a:rPr lang="zh-TW" altLang="en-US" dirty="0"/>
              <a:t> 列出用到的 </a:t>
            </a:r>
            <a:r>
              <a:rPr lang="en-US" altLang="zh-TW" dirty="0"/>
              <a:t>python</a:t>
            </a:r>
            <a:r>
              <a:rPr lang="zh-TW" altLang="en-US" dirty="0"/>
              <a:t> 版本和 </a:t>
            </a:r>
            <a:r>
              <a:rPr lang="en-US" altLang="zh-TW" dirty="0"/>
              <a:t>package</a:t>
            </a:r>
            <a:r>
              <a:rPr lang="zh-TW" altLang="en-US" dirty="0"/>
              <a:t>，以及使用部分跟原因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297679-10AA-CB92-9967-DD7458EEE344}"/>
              </a:ext>
            </a:extLst>
          </p:cNvPr>
          <p:cNvSpPr txBox="1"/>
          <p:nvPr/>
        </p:nvSpPr>
        <p:spPr>
          <a:xfrm>
            <a:off x="6730596" y="3341856"/>
            <a:ext cx="2881282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effectLst/>
                <a:latin typeface="SauceCodePro NF" panose="020B0509030403020204" pitchFamily="49" charset="0"/>
              </a:rPr>
              <a:t>hw5</a:t>
            </a:r>
          </a:p>
          <a:p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 attacker.py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 main.py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 README.md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 target_nodes_list.txt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├─core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 gcn.py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 judge.py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 utils.py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 __init__.py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latin typeface="SauceCodePro NF" panose="020B0509030403020204" pitchFamily="49" charset="0"/>
              </a:rPr>
              <a:t>├─</a:t>
            </a:r>
            <a:r>
              <a:rPr lang="en-US" altLang="zh-TW" sz="1100" dirty="0">
                <a:effectLst/>
                <a:latin typeface="SauceCodePro NF" panose="020B0509030403020204" pitchFamily="49" charset="0"/>
              </a:rPr>
              <a:t>data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│ </a:t>
            </a:r>
            <a:r>
              <a:rPr lang="en-US" altLang="zh-TW" sz="1100" dirty="0" err="1">
                <a:effectLst/>
                <a:latin typeface="SauceCodePro NF" panose="020B0509030403020204" pitchFamily="49" charset="0"/>
              </a:rPr>
              <a:t>data.pkl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latin typeface="SauceCodePro NF" panose="020B0509030403020204" pitchFamily="49" charset="0"/>
              </a:rPr>
              <a:t>│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effectLst/>
                <a:latin typeface="SauceCodePro NF" panose="020B0509030403020204" pitchFamily="49" charset="0"/>
              </a:rPr>
              <a:t>└─saved-models</a:t>
            </a:r>
            <a:br>
              <a:rPr lang="en-US" altLang="zh-TW" sz="1100" dirty="0">
                <a:effectLst/>
                <a:latin typeface="SauceCodePro NF" panose="020B0509030403020204" pitchFamily="49" charset="0"/>
              </a:rPr>
            </a:br>
            <a:r>
              <a:rPr lang="en-US" altLang="zh-TW" sz="1100" dirty="0">
                <a:latin typeface="SauceCodePro NF" panose="020B0509030403020204" pitchFamily="49" charset="0"/>
              </a:rPr>
              <a:t>│ gcn</a:t>
            </a:r>
            <a:r>
              <a:rPr lang="en-US" altLang="zh-TW" sz="1100" dirty="0">
                <a:effectLst/>
                <a:latin typeface="SauceCodePro NF" panose="020B0509030403020204" pitchFamily="49" charset="0"/>
              </a:rPr>
              <a:t>.pt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952684-E4DC-0057-1963-373C17FB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184" y="3285489"/>
            <a:ext cx="2197257" cy="30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1F75-AE89-46CD-A5C6-A3DF71D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</a:t>
            </a:r>
            <a:r>
              <a:rPr lang="zh-TW" altLang="en-US" b="1" dirty="0"/>
              <a:t> </a:t>
            </a:r>
            <a:r>
              <a:rPr lang="en-US" altLang="zh-TW" b="1" dirty="0"/>
              <a:t>Your</a:t>
            </a:r>
            <a:r>
              <a:rPr lang="zh-TW" altLang="en-US" b="1" dirty="0"/>
              <a:t> </a:t>
            </a:r>
            <a:r>
              <a:rPr lang="en-US" altLang="zh-TW" b="1" dirty="0"/>
              <a:t>Reference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691D2-5011-4038-8834-E8B6118F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Nettack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https://arxiv.org/abs/1805.07984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SGAttack</a:t>
            </a:r>
            <a:r>
              <a:rPr lang="en-US" altLang="zh-TW" dirty="0"/>
              <a:t>: </a:t>
            </a:r>
            <a:r>
              <a:rPr lang="en-US" altLang="zh-TW" u="sng" dirty="0">
                <a:hlinkClick r:id="rId3"/>
              </a:rPr>
              <a:t>https://arxiv.org/abs/2009.03488</a:t>
            </a:r>
            <a:endParaRPr lang="en-US" altLang="zh-TW" u="sng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Pytorch</a:t>
            </a:r>
            <a:r>
              <a:rPr lang="en-US" altLang="zh-TW" dirty="0"/>
              <a:t>: </a:t>
            </a:r>
            <a:r>
              <a:rPr lang="en-US" altLang="zh-TW" u="sng" dirty="0">
                <a:hlinkClick r:id="rId4"/>
              </a:rPr>
              <a:t>https://pytorch.org/docs/stable/index.html</a:t>
            </a:r>
            <a:endParaRPr lang="en-US" altLang="zh-TW" u="sng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Pytorch</a:t>
            </a:r>
            <a:r>
              <a:rPr lang="zh-TW" altLang="en-US" dirty="0"/>
              <a:t> </a:t>
            </a:r>
            <a:r>
              <a:rPr lang="en-US" altLang="zh-TW" dirty="0"/>
              <a:t>geometric:</a:t>
            </a:r>
            <a:r>
              <a:rPr lang="zh-TW" altLang="en-US" dirty="0"/>
              <a:t> </a:t>
            </a:r>
            <a:r>
              <a:rPr lang="en-US" altLang="zh-TW" u="sng" dirty="0">
                <a:hlinkClick r:id="rId5"/>
              </a:rPr>
              <a:t>https://pytorch-geometric.readthedocs.io</a:t>
            </a:r>
            <a:endParaRPr lang="en-US" altLang="zh-TW" u="sng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Scipy</a:t>
            </a:r>
            <a:r>
              <a:rPr lang="zh-TW" altLang="en-US" dirty="0"/>
              <a:t> </a:t>
            </a:r>
            <a:r>
              <a:rPr lang="en-US" altLang="zh-TW" dirty="0"/>
              <a:t>sparse</a:t>
            </a:r>
            <a:r>
              <a:rPr lang="zh-TW" altLang="en-US" dirty="0"/>
              <a:t> </a:t>
            </a:r>
            <a:r>
              <a:rPr lang="en-US" altLang="zh-TW" dirty="0"/>
              <a:t>matrix:</a:t>
            </a:r>
            <a:r>
              <a:rPr lang="zh-TW" altLang="en-US" dirty="0"/>
              <a:t> </a:t>
            </a:r>
            <a:r>
              <a:rPr lang="en-US" altLang="zh-TW" u="sng" dirty="0">
                <a:hlinkClick r:id="rId6"/>
              </a:rPr>
              <a:t>https://docs.scipy.org/doc/scipy/reference/generated/scipy.sparse.csr_matrix.html</a:t>
            </a:r>
            <a:endParaRPr lang="en-US" altLang="zh-TW" u="sng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B7B13-C6F5-7533-2C3E-C2D10194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Graph</a:t>
            </a:r>
            <a:r>
              <a:rPr lang="zh-TW" altLang="en-US" b="1"/>
              <a:t> </a:t>
            </a:r>
            <a:r>
              <a:rPr lang="en-US" altLang="zh-TW" b="1"/>
              <a:t>Adversarial</a:t>
            </a:r>
            <a:r>
              <a:rPr lang="zh-TW" altLang="en-US" b="1"/>
              <a:t> </a:t>
            </a:r>
            <a:r>
              <a:rPr lang="en-US" altLang="zh-TW" b="1"/>
              <a:t>Attack</a:t>
            </a:r>
            <a:endParaRPr lang="zh-TW" altLang="en-US" b="1" dirty="0"/>
          </a:p>
        </p:txBody>
      </p:sp>
      <p:pic>
        <p:nvPicPr>
          <p:cNvPr id="1026" name="Picture 2" descr="Spectra - Adversarial Learning on Graph">
            <a:extLst>
              <a:ext uri="{FF2B5EF4-FFF2-40B4-BE49-F238E27FC236}">
                <a16:creationId xmlns:a16="http://schemas.microsoft.com/office/drawing/2014/main" id="{DA84875B-E0DF-C814-BE3F-C67155611D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31" y="1825625"/>
            <a:ext cx="66617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Attacker</a:t>
            </a:r>
            <a:r>
              <a:rPr lang="zh-TW" altLang="en-US" dirty="0"/>
              <a:t>：針對一 </a:t>
            </a:r>
            <a:r>
              <a:rPr lang="en-US" altLang="zh-TW" dirty="0"/>
              <a:t>target node</a:t>
            </a:r>
            <a:r>
              <a:rPr lang="zh-TW" altLang="en-US" dirty="0"/>
              <a:t>，在符合 </a:t>
            </a:r>
            <a:r>
              <a:rPr lang="en-US" altLang="zh-TW" dirty="0"/>
              <a:t>budget constraint</a:t>
            </a:r>
            <a:r>
              <a:rPr lang="zh-TW" altLang="en-US" dirty="0"/>
              <a:t> </a:t>
            </a:r>
            <a:r>
              <a:rPr lang="en-US" altLang="zh-TW" dirty="0"/>
              <a:t>(number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added/deleted</a:t>
            </a:r>
            <a:r>
              <a:rPr lang="zh-TW" altLang="en-US" dirty="0"/>
              <a:t> </a:t>
            </a:r>
            <a:r>
              <a:rPr lang="en-US" altLang="zh-TW" dirty="0"/>
              <a:t>edges)</a:t>
            </a:r>
            <a:r>
              <a:rPr lang="zh-TW" altLang="en-US" dirty="0"/>
              <a:t> 下，生成一 </a:t>
            </a:r>
            <a:r>
              <a:rPr lang="en-US" altLang="zh-TW" dirty="0"/>
              <a:t>modified graph</a:t>
            </a:r>
            <a:r>
              <a:rPr lang="zh-TW" altLang="en-US" dirty="0"/>
              <a:t>，目標是讓 </a:t>
            </a:r>
            <a:r>
              <a:rPr lang="en-US" altLang="zh-TW" dirty="0"/>
              <a:t>GCN predict</a:t>
            </a:r>
            <a:r>
              <a:rPr lang="zh-TW" altLang="en-US" dirty="0"/>
              <a:t> 在 </a:t>
            </a:r>
            <a:r>
              <a:rPr lang="en-US" altLang="zh-TW" dirty="0"/>
              <a:t>modified graph</a:t>
            </a:r>
            <a:r>
              <a:rPr lang="zh-TW" altLang="en-US" dirty="0"/>
              <a:t> 上後，</a:t>
            </a:r>
            <a:r>
              <a:rPr lang="en-US" altLang="zh-TW" dirty="0"/>
              <a:t>target node</a:t>
            </a:r>
            <a:r>
              <a:rPr lang="zh-TW" altLang="en-US" dirty="0"/>
              <a:t> 的分類是錯誤的</a:t>
            </a:r>
          </a:p>
          <a:p>
            <a:r>
              <a:rPr lang="zh-TW" altLang="en-US" dirty="0"/>
              <a:t>實作 </a:t>
            </a:r>
            <a:r>
              <a:rPr lang="en-US" altLang="zh-TW" dirty="0"/>
              <a:t>direct &amp; evasion attack</a:t>
            </a:r>
            <a:r>
              <a:rPr lang="zh-TW" altLang="en-US" dirty="0"/>
              <a:t> 即可</a:t>
            </a:r>
          </a:p>
          <a:p>
            <a:r>
              <a:rPr lang="zh-TW" altLang="en-US" dirty="0"/>
              <a:t>不用考慮 </a:t>
            </a:r>
            <a:r>
              <a:rPr lang="en-US" altLang="zh-TW" dirty="0"/>
              <a:t>degree distribution constraint &amp; feature co-occurrence constraint.</a:t>
            </a:r>
          </a:p>
          <a:p>
            <a:r>
              <a:rPr lang="zh-TW" altLang="en-US" b="1" dirty="0"/>
              <a:t>本次作業只需改動 </a:t>
            </a:r>
            <a:r>
              <a:rPr lang="en-US" altLang="zh-TW" b="1" dirty="0"/>
              <a:t>edges</a:t>
            </a:r>
            <a:r>
              <a:rPr lang="zh-TW" altLang="en-US" b="1" dirty="0"/>
              <a:t>，不用改動 </a:t>
            </a:r>
            <a:r>
              <a:rPr lang="en-US" altLang="zh-TW" b="1" dirty="0"/>
              <a:t>features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dirty="0"/>
              <a:t>每個 </a:t>
            </a:r>
            <a:r>
              <a:rPr lang="en-US" altLang="zh-TW" dirty="0"/>
              <a:t>target node</a:t>
            </a:r>
            <a:r>
              <a:rPr lang="zh-TW" altLang="en-US" dirty="0"/>
              <a:t> 的攻擊 </a:t>
            </a:r>
            <a:r>
              <a:rPr lang="en-US" altLang="zh-TW" dirty="0"/>
              <a:t>budget (</a:t>
            </a:r>
            <a:r>
              <a:rPr lang="zh-TW" altLang="en-US" dirty="0"/>
              <a:t>最多可以改這麼多 </a:t>
            </a:r>
            <a:r>
              <a:rPr lang="en-US" altLang="zh-TW" dirty="0"/>
              <a:t>edge)</a:t>
            </a:r>
            <a:r>
              <a:rPr lang="zh-TW" altLang="en-US" dirty="0"/>
              <a:t> 為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budget 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=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degree of target node + 2</a:t>
            </a:r>
          </a:p>
          <a:p>
            <a:pPr lvl="1">
              <a:lnSpc>
                <a:spcPct val="110000"/>
              </a:lnSpc>
            </a:pPr>
            <a:r>
              <a:rPr lang="zh-TW" altLang="en-US" b="1" dirty="0"/>
              <a:t>若 </a:t>
            </a:r>
            <a:r>
              <a:rPr lang="en-US" altLang="zh-TW" b="1" dirty="0"/>
              <a:t>budget</a:t>
            </a:r>
            <a:r>
              <a:rPr lang="zh-TW" altLang="en-US" b="1" dirty="0"/>
              <a:t> 超出規定，則本次攻擊算失敗</a:t>
            </a:r>
            <a:endParaRPr lang="en-US" altLang="zh-TW" b="1" dirty="0"/>
          </a:p>
          <a:p>
            <a:pPr>
              <a:lnSpc>
                <a:spcPct val="110000"/>
              </a:lnSpc>
            </a:pPr>
            <a:r>
              <a:rPr lang="zh-TW" altLang="en-US" dirty="0"/>
              <a:t>在執行程式時</a:t>
            </a:r>
            <a:r>
              <a:rPr lang="zh-TW" altLang="en-US" b="1" dirty="0"/>
              <a:t>需在後面依序輸入</a:t>
            </a:r>
            <a:r>
              <a:rPr lang="en-US" altLang="zh-TW" b="1" dirty="0"/>
              <a:t>3</a:t>
            </a:r>
            <a:r>
              <a:rPr lang="zh-TW" altLang="en-US" b="1" dirty="0"/>
              <a:t>個參數</a:t>
            </a:r>
            <a:r>
              <a:rPr lang="en-US" altLang="zh-TW" dirty="0"/>
              <a:t>:</a:t>
            </a:r>
            <a:r>
              <a:rPr lang="zh-TW" altLang="en-US" dirty="0"/>
              <a:t> 輸入檔名、資料路徑、</a:t>
            </a:r>
            <a:r>
              <a:rPr lang="en-US" altLang="zh-TW" dirty="0"/>
              <a:t>victim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路徑 </a:t>
            </a:r>
            <a:r>
              <a:rPr lang="en-US" altLang="zh-TW" dirty="0"/>
              <a:t>(sample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已幫同學寫好</a:t>
            </a:r>
            <a:r>
              <a:rPr lang="en-US" altLang="zh-TW" dirty="0"/>
              <a:t>)</a:t>
            </a:r>
          </a:p>
          <a:p>
            <a:pPr>
              <a:lnSpc>
                <a:spcPct val="110000"/>
              </a:lnSpc>
            </a:pPr>
            <a:r>
              <a:rPr lang="zh-TW" altLang="en-US" dirty="0"/>
              <a:t>總執行時間為 </a:t>
            </a:r>
            <a:r>
              <a:rPr lang="en-US" altLang="zh-TW" dirty="0"/>
              <a:t>300</a:t>
            </a:r>
            <a:r>
              <a:rPr lang="zh-TW" altLang="en-US" dirty="0"/>
              <a:t> 秒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B35393-4F8B-0F4C-364E-B6AB6EC7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64" y="4988789"/>
            <a:ext cx="7779272" cy="15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9838-CB35-5643-BBF4-7AF84376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作業要做的事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5A2FC-0224-DB3B-1170-5C33DE23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attacker.py </a:t>
            </a:r>
            <a:r>
              <a:rPr lang="zh-TW" altLang="en-US" dirty="0"/>
              <a:t>內目前是一個隨機的 </a:t>
            </a:r>
            <a:r>
              <a:rPr lang="en-US" altLang="zh-TW" dirty="0"/>
              <a:t>attacker class (RND</a:t>
            </a:r>
            <a:r>
              <a:rPr lang="zh-TW" altLang="en-US" dirty="0"/>
              <a:t> </a:t>
            </a:r>
            <a:r>
              <a:rPr lang="en-US" altLang="zh-TW" dirty="0"/>
              <a:t>Attacker)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同學需要把它改得更強 </a:t>
            </a:r>
            <a:r>
              <a:rPr lang="en-US" altLang="zh-TW" dirty="0"/>
              <a:t>(</a:t>
            </a:r>
            <a:r>
              <a:rPr lang="zh-TW" altLang="en-US" dirty="0"/>
              <a:t>可根據上課的 </a:t>
            </a:r>
            <a:r>
              <a:rPr lang="en-US" altLang="zh-TW" dirty="0"/>
              <a:t>ppt or </a:t>
            </a:r>
            <a:r>
              <a:rPr lang="zh-TW" altLang="en-US" dirty="0"/>
              <a:t>自己突發奇想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4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7F294-D407-89DC-F9B5-7930CE06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Sample</a:t>
            </a:r>
            <a:r>
              <a:rPr lang="zh-TW" altLang="en-US" b="1" dirty="0"/>
              <a:t> </a:t>
            </a:r>
            <a:r>
              <a:rPr lang="en-US" altLang="zh-TW" b="1" dirty="0"/>
              <a:t>Code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97664-8947-5101-303B-E4F41497A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sz="2400" dirty="0"/>
              <a:t>右邊為給同學的 </a:t>
            </a:r>
            <a:r>
              <a:rPr lang="en-US" altLang="zh-TW" sz="2400" dirty="0"/>
              <a:t>sample</a:t>
            </a:r>
            <a:r>
              <a:rPr lang="zh-TW" altLang="en-US" sz="2400" dirty="0"/>
              <a:t> </a:t>
            </a:r>
            <a:r>
              <a:rPr lang="en-US" altLang="zh-TW" sz="2400" dirty="0"/>
              <a:t>code</a:t>
            </a:r>
            <a:r>
              <a:rPr lang="zh-TW" altLang="en-US" sz="2400" dirty="0"/>
              <a:t> 架構</a:t>
            </a:r>
            <a:endParaRPr lang="en-US" altLang="zh-TW" sz="2400" dirty="0"/>
          </a:p>
          <a:p>
            <a:pPr>
              <a:lnSpc>
                <a:spcPct val="110000"/>
              </a:lnSpc>
            </a:pPr>
            <a:r>
              <a:rPr lang="zh-TW" altLang="en-US" sz="2400" b="1" dirty="0">
                <a:solidFill>
                  <a:srgbClr val="FF0000"/>
                </a:solidFill>
              </a:rPr>
              <a:t>紅字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資料夾 </a:t>
            </a:r>
            <a:r>
              <a:rPr lang="en-US" altLang="zh-TW" sz="2400" b="1" dirty="0">
                <a:solidFill>
                  <a:srgbClr val="FF0000"/>
                </a:solidFill>
              </a:rPr>
              <a:t>core)</a:t>
            </a:r>
            <a:r>
              <a:rPr lang="zh-TW" altLang="en-US" sz="2400" b="1" dirty="0">
                <a:solidFill>
                  <a:srgbClr val="FF0000"/>
                </a:solidFill>
              </a:rPr>
              <a:t> 的內容非必要請勿更動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sz="2400" dirty="0">
                <a:solidFill>
                  <a:schemeClr val="accent5"/>
                </a:solidFill>
              </a:rPr>
              <a:t>藍字的部分為這次作業的 </a:t>
            </a:r>
            <a:r>
              <a:rPr lang="en-US" altLang="zh-TW" sz="2400" dirty="0">
                <a:solidFill>
                  <a:schemeClr val="accent5"/>
                </a:solidFill>
              </a:rPr>
              <a:t>dataset</a:t>
            </a:r>
            <a:r>
              <a:rPr lang="zh-TW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</a:rPr>
              <a:t>(graph,</a:t>
            </a:r>
            <a:r>
              <a:rPr lang="zh-TW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</a:rPr>
              <a:t>node</a:t>
            </a:r>
            <a:r>
              <a:rPr lang="zh-TW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</a:rPr>
              <a:t>features,</a:t>
            </a:r>
            <a:r>
              <a:rPr lang="zh-TW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</a:rPr>
              <a:t>and</a:t>
            </a:r>
            <a:r>
              <a:rPr lang="zh-TW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</a:rPr>
              <a:t>labels)</a:t>
            </a:r>
            <a:r>
              <a:rPr lang="zh-TW" altLang="en-US" sz="2400" dirty="0">
                <a:solidFill>
                  <a:schemeClr val="accent5"/>
                </a:solidFill>
              </a:rPr>
              <a:t>，</a:t>
            </a:r>
            <a:r>
              <a:rPr lang="en-US" altLang="zh-TW" sz="2400" dirty="0">
                <a:solidFill>
                  <a:schemeClr val="accent5"/>
                </a:solidFill>
              </a:rPr>
              <a:t>dataset</a:t>
            </a:r>
            <a:r>
              <a:rPr lang="zh-TW" altLang="en-US" sz="2400" dirty="0">
                <a:solidFill>
                  <a:schemeClr val="accent5"/>
                </a:solidFill>
              </a:rPr>
              <a:t> 為 </a:t>
            </a:r>
            <a:r>
              <a:rPr lang="en-US" altLang="zh-TW" sz="2400" dirty="0">
                <a:solidFill>
                  <a:schemeClr val="accent5"/>
                </a:solidFill>
              </a:rPr>
              <a:t>citation network </a:t>
            </a:r>
            <a:r>
              <a:rPr lang="en-US" altLang="zh-TW" sz="2400" i="1" dirty="0">
                <a:solidFill>
                  <a:schemeClr val="accent5"/>
                </a:solidFill>
              </a:rPr>
              <a:t>Cora</a:t>
            </a:r>
            <a:r>
              <a:rPr lang="zh-TW" altLang="en-US" sz="2400" dirty="0">
                <a:solidFill>
                  <a:schemeClr val="accent5"/>
                </a:solidFill>
              </a:rPr>
              <a:t> </a:t>
            </a:r>
            <a:endParaRPr lang="en-US" altLang="zh-TW" sz="2400" dirty="0">
              <a:solidFill>
                <a:schemeClr val="accent5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sz="2400" dirty="0">
                <a:solidFill>
                  <a:schemeClr val="accent6"/>
                </a:solidFill>
              </a:rPr>
              <a:t>綠字的部分為要攻擊的 </a:t>
            </a:r>
            <a:r>
              <a:rPr lang="en-US" altLang="zh-TW" sz="2400" dirty="0">
                <a:solidFill>
                  <a:schemeClr val="accent6"/>
                </a:solidFill>
              </a:rPr>
              <a:t>model</a:t>
            </a:r>
          </a:p>
          <a:p>
            <a:pPr>
              <a:lnSpc>
                <a:spcPct val="110000"/>
              </a:lnSpc>
            </a:pPr>
            <a:r>
              <a:rPr lang="zh-TW" altLang="en-US" sz="2400" u="sng" dirty="0"/>
              <a:t>以上內容也都不需要更改</a:t>
            </a:r>
            <a:endParaRPr lang="en-US" altLang="zh-TW" sz="2400" u="sng" dirty="0"/>
          </a:p>
          <a:p>
            <a:pPr>
              <a:lnSpc>
                <a:spcPct val="110000"/>
              </a:lnSpc>
            </a:pPr>
            <a:r>
              <a:rPr lang="zh-TW" altLang="en-US" sz="2400" b="1" dirty="0"/>
              <a:t>同學僅需更改 </a:t>
            </a:r>
            <a:r>
              <a:rPr lang="en-US" altLang="zh-TW" sz="2400" b="1" dirty="0"/>
              <a:t>attacker.py</a:t>
            </a:r>
            <a:r>
              <a:rPr lang="zh-TW" altLang="en-US" sz="2400" b="1" dirty="0"/>
              <a:t> 和 </a:t>
            </a:r>
            <a:r>
              <a:rPr lang="en-US" altLang="zh-TW" sz="2400" b="1" dirty="0"/>
              <a:t>main.py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#TODO</a:t>
            </a:r>
            <a:r>
              <a:rPr lang="zh-TW" altLang="en-US" sz="2400" b="1" dirty="0"/>
              <a:t> 的部分</a:t>
            </a:r>
            <a:endParaRPr lang="en-US" altLang="zh-TW" sz="2400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A65003-745B-7953-5DF0-327CE683D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effectLst/>
                <a:latin typeface="SauceCodePro NF" panose="020B0509030403020204" pitchFamily="49" charset="0"/>
              </a:rPr>
              <a:t>hw</a:t>
            </a:r>
            <a:r>
              <a:rPr lang="en-US" altLang="zh-TW" sz="1800" dirty="0">
                <a:latin typeface="SauceCodePro NF" panose="020B0509030403020204" pitchFamily="49" charset="0"/>
              </a:rPr>
              <a:t>5</a:t>
            </a:r>
            <a:endParaRPr lang="en-US" altLang="zh-TW" sz="1800" dirty="0">
              <a:effectLst/>
              <a:latin typeface="SauceCodePro NF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 </a:t>
            </a:r>
            <a:r>
              <a:rPr lang="en-US" altLang="zh-TW" sz="1800" b="1" dirty="0">
                <a:effectLst/>
                <a:latin typeface="SauceCodePro NF" panose="020B0509030403020204" pitchFamily="49" charset="0"/>
              </a:rPr>
              <a:t>attacker.py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 </a:t>
            </a:r>
            <a:r>
              <a:rPr lang="en-US" altLang="zh-TW" sz="1800" b="1" dirty="0">
                <a:effectLst/>
                <a:latin typeface="SauceCodePro NF" panose="020B0509030403020204" pitchFamily="49" charset="0"/>
              </a:rPr>
              <a:t>main.py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 README.md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 target_nodes_list.txt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├─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SauceCodePro NF" panose="020B0509030403020204" pitchFamily="49" charset="0"/>
              </a:rPr>
              <a:t>core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 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SauceCodePro NF" panose="020B0509030403020204" pitchFamily="49" charset="0"/>
              </a:rPr>
              <a:t>gcn.py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 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SauceCodePro NF" panose="020B0509030403020204" pitchFamily="49" charset="0"/>
              </a:rPr>
              <a:t>judge.py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 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SauceCodePro NF" panose="020B0509030403020204" pitchFamily="49" charset="0"/>
              </a:rPr>
              <a:t>utils.py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 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SauceCodePro NF" panose="020B0509030403020204" pitchFamily="49" charset="0"/>
              </a:rPr>
              <a:t>__init__.py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├─</a:t>
            </a:r>
            <a:r>
              <a:rPr lang="en-US" altLang="zh-TW" sz="1800" dirty="0">
                <a:solidFill>
                  <a:schemeClr val="accent5"/>
                </a:solidFill>
                <a:effectLst/>
                <a:latin typeface="SauceCodePro NF" panose="020B0509030403020204" pitchFamily="49" charset="0"/>
              </a:rPr>
              <a:t>data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 </a:t>
            </a:r>
            <a:r>
              <a:rPr lang="en-US" altLang="zh-TW" sz="1800" dirty="0" err="1">
                <a:solidFill>
                  <a:schemeClr val="accent5"/>
                </a:solidFill>
                <a:effectLst/>
                <a:latin typeface="SauceCodePro NF" panose="020B0509030403020204" pitchFamily="49" charset="0"/>
              </a:rPr>
              <a:t>data.pkl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│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en-US" altLang="zh-TW" sz="1800" dirty="0">
                <a:effectLst/>
                <a:latin typeface="SauceCodePro NF" panose="020B0509030403020204" pitchFamily="49" charset="0"/>
              </a:rPr>
              <a:t>└─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SauceCodePro NF" panose="020B0509030403020204" pitchFamily="49" charset="0"/>
              </a:rPr>
              <a:t>saved-models</a:t>
            </a:r>
            <a:br>
              <a:rPr lang="en-US" altLang="zh-TW" sz="1800" dirty="0">
                <a:effectLst/>
                <a:latin typeface="SauceCodePro NF" panose="020B0509030403020204" pitchFamily="49" charset="0"/>
              </a:rPr>
            </a:br>
            <a:r>
              <a:rPr lang="zh-TW" altLang="en-US" sz="1800" dirty="0">
                <a:latin typeface="SauceCodePro NF" panose="020B0509030403020204" pitchFamily="49" charset="0"/>
              </a:rPr>
              <a:t>  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SauceCodePro NF" panose="020B0509030403020204" pitchFamily="49" charset="0"/>
              </a:rPr>
              <a:t>gcn.pt</a:t>
            </a:r>
          </a:p>
          <a:p>
            <a:endParaRPr lang="zh-TW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C42874-B79B-AB74-117E-C3E97F4B193C}"/>
              </a:ext>
            </a:extLst>
          </p:cNvPr>
          <p:cNvSpPr/>
          <p:nvPr/>
        </p:nvSpPr>
        <p:spPr>
          <a:xfrm>
            <a:off x="6438637" y="2081049"/>
            <a:ext cx="1727901" cy="5360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6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EDE78-493B-A5C0-287F-870C2EAB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attacker.py</a:t>
            </a:r>
            <a:endParaRPr lang="zh-TW" altLang="en-US" b="1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2FEFC81-3590-A662-5B5F-0FF3FBCD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067" y="4248876"/>
            <a:ext cx="6983862" cy="1671283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9DB14D-1077-859D-B19E-CDCCC18CA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074" y="1373292"/>
            <a:ext cx="7375851" cy="2757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425CA2-5BE5-F9A0-CBA3-2BCE1CDC5447}"/>
              </a:ext>
            </a:extLst>
          </p:cNvPr>
          <p:cNvSpPr txBox="1"/>
          <p:nvPr/>
        </p:nvSpPr>
        <p:spPr>
          <a:xfrm>
            <a:off x="4289318" y="6038362"/>
            <a:ext cx="361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可參考上面 </a:t>
            </a:r>
            <a:r>
              <a:rPr lang="en-US" altLang="zh-TW" dirty="0"/>
              <a:t>RND</a:t>
            </a:r>
            <a:r>
              <a:rPr lang="zh-TW" altLang="en-US" dirty="0"/>
              <a:t> </a:t>
            </a:r>
            <a:r>
              <a:rPr lang="en-US" altLang="zh-TW" dirty="0"/>
              <a:t>Attacker</a:t>
            </a:r>
            <a:r>
              <a:rPr lang="zh-TW" altLang="en-US" dirty="0"/>
              <a:t> 進行修改</a:t>
            </a:r>
          </a:p>
        </p:txBody>
      </p:sp>
    </p:spTree>
    <p:extLst>
      <p:ext uri="{BB962C8B-B14F-4D97-AF65-F5344CB8AC3E}">
        <p14:creationId xmlns:p14="http://schemas.microsoft.com/office/powerpoint/2010/main" val="3583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1A317-E0AE-DEC6-F981-9B84F52A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main.py</a:t>
            </a:r>
            <a:endParaRPr lang="zh-TW" altLang="en-US" b="1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4169CAD3-AE5C-8731-A259-0C80F84DD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153" y="1848286"/>
            <a:ext cx="8001693" cy="2187130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C9DB9D-DE8F-6CDD-BBF9-463CC49BBDF6}"/>
              </a:ext>
            </a:extLst>
          </p:cNvPr>
          <p:cNvSpPr txBox="1"/>
          <p:nvPr/>
        </p:nvSpPr>
        <p:spPr>
          <a:xfrm>
            <a:off x="2923912" y="4111647"/>
            <a:ext cx="634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在這裡設定 </a:t>
            </a:r>
            <a:r>
              <a:rPr lang="en-US" altLang="zh-TW" dirty="0"/>
              <a:t>attacker</a:t>
            </a:r>
            <a:r>
              <a:rPr lang="zh-TW" altLang="en-US" dirty="0"/>
              <a:t>，包含如何 </a:t>
            </a:r>
            <a:r>
              <a:rPr lang="en-US" altLang="zh-TW" dirty="0"/>
              <a:t>construct</a:t>
            </a:r>
            <a:r>
              <a:rPr lang="zh-TW" altLang="en-US" dirty="0"/>
              <a:t>、需要的 </a:t>
            </a:r>
            <a:r>
              <a:rPr lang="en-US" altLang="zh-TW" dirty="0"/>
              <a:t>args</a:t>
            </a:r>
            <a:r>
              <a:rPr lang="zh-TW" altLang="en-US" dirty="0"/>
              <a:t> 等等</a:t>
            </a:r>
          </a:p>
        </p:txBody>
      </p:sp>
    </p:spTree>
    <p:extLst>
      <p:ext uri="{BB962C8B-B14F-4D97-AF65-F5344CB8AC3E}">
        <p14:creationId xmlns:p14="http://schemas.microsoft.com/office/powerpoint/2010/main" val="302283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latin typeface="Consolas" panose="020B0609020204030204" pitchFamily="49" charset="0"/>
              </a:rPr>
              <a:t>python3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main.py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input_file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chemeClr val="accent5"/>
                </a:solidFill>
                <a:latin typeface="Consolas" panose="020B0609020204030204" pitchFamily="49" charset="0"/>
              </a:rPr>
              <a:t>path/to/input</a:t>
            </a:r>
            <a:r>
              <a:rPr lang="en-US" altLang="zh-TW" dirty="0">
                <a:latin typeface="Consolas" panose="020B0609020204030204" pitchFamily="49" charset="0"/>
              </a:rPr>
              <a:t>}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data_path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chemeClr val="accent5"/>
                </a:solidFill>
                <a:latin typeface="Consolas" panose="020B0609020204030204" pitchFamily="49" charset="0"/>
              </a:rPr>
              <a:t>path/to/data</a:t>
            </a:r>
            <a:r>
              <a:rPr lang="en-US" altLang="zh-TW" dirty="0">
                <a:latin typeface="Consolas" panose="020B0609020204030204" pitchFamily="49" charset="0"/>
              </a:rPr>
              <a:t>}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model_path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chemeClr val="accent5"/>
                </a:solidFill>
                <a:latin typeface="Consolas" panose="020B0609020204030204" pitchFamily="49" charset="0"/>
              </a:rPr>
              <a:t>path/to/model</a:t>
            </a:r>
            <a:r>
              <a:rPr lang="en-US" altLang="zh-TW" dirty="0">
                <a:latin typeface="Consolas" panose="020B0609020204030204" pitchFamily="49" charset="0"/>
              </a:rPr>
              <a:t>}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--use-</a:t>
            </a:r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gpu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Example: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88E39-8FBE-B408-C649-5C1540F4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25" y="5040611"/>
            <a:ext cx="9350550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811</Words>
  <Application>Microsoft Office PowerPoint</Application>
  <PresentationFormat>寬螢幕</PresentationFormat>
  <Paragraphs>79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SauceCodePro NF</vt:lpstr>
      <vt:lpstr>微軟正黑體</vt:lpstr>
      <vt:lpstr>微軟正黑體 Light</vt:lpstr>
      <vt:lpstr>Arial</vt:lpstr>
      <vt:lpstr>Calibri</vt:lpstr>
      <vt:lpstr>Calibri Light</vt:lpstr>
      <vt:lpstr>Cambria Math</vt:lpstr>
      <vt:lpstr>Consolas</vt:lpstr>
      <vt:lpstr>Office 佈景主題</vt:lpstr>
      <vt:lpstr>Data Science HW5</vt:lpstr>
      <vt:lpstr>Graph Adversarial Attack</vt:lpstr>
      <vt:lpstr>目標</vt:lpstr>
      <vt:lpstr>要求</vt:lpstr>
      <vt:lpstr>作業要做的事</vt:lpstr>
      <vt:lpstr>Sample Code</vt:lpstr>
      <vt:lpstr>attacker.py</vt:lpstr>
      <vt:lpstr>main.py</vt:lpstr>
      <vt:lpstr>執行方式</vt:lpstr>
      <vt:lpstr>執行環境</vt:lpstr>
      <vt:lpstr>範例程式成功跑起來的樣子</vt:lpstr>
      <vt:lpstr>套件限制</vt:lpstr>
      <vt:lpstr>評分標準</vt:lpstr>
      <vt:lpstr>作業繳交要求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洪嘉陽</cp:lastModifiedBy>
  <cp:revision>81</cp:revision>
  <dcterms:created xsi:type="dcterms:W3CDTF">2020-04-08T04:02:11Z</dcterms:created>
  <dcterms:modified xsi:type="dcterms:W3CDTF">2023-05-23T06:05:47Z</dcterms:modified>
</cp:coreProperties>
</file>