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8CEE-4F46-498A-BD91-895E69D6066A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B2EF-61EE-48AF-B2C0-A13FCE4E6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01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8CEE-4F46-498A-BD91-895E69D6066A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B2EF-61EE-48AF-B2C0-A13FCE4E6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39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8CEE-4F46-498A-BD91-895E69D6066A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B2EF-61EE-48AF-B2C0-A13FCE4E6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35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8CEE-4F46-498A-BD91-895E69D6066A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B2EF-61EE-48AF-B2C0-A13FCE4E6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97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8CEE-4F46-498A-BD91-895E69D6066A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B2EF-61EE-48AF-B2C0-A13FCE4E6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91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8CEE-4F46-498A-BD91-895E69D6066A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B2EF-61EE-48AF-B2C0-A13FCE4E6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69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8CEE-4F46-498A-BD91-895E69D6066A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B2EF-61EE-48AF-B2C0-A13FCE4E6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04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8CEE-4F46-498A-BD91-895E69D6066A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B2EF-61EE-48AF-B2C0-A13FCE4E6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7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8CEE-4F46-498A-BD91-895E69D6066A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B2EF-61EE-48AF-B2C0-A13FCE4E6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17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8CEE-4F46-498A-BD91-895E69D6066A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B2EF-61EE-48AF-B2C0-A13FCE4E6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6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8CEE-4F46-498A-BD91-895E69D6066A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B2EF-61EE-48AF-B2C0-A13FCE4E6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05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A8CEE-4F46-498A-BD91-895E69D6066A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5B2EF-61EE-48AF-B2C0-A13FCE4E6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31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-706437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 PowerShell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04726" y="2247639"/>
            <a:ext cx="111825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powershell 指令格式 === 動詞-名詞 Verb-Noun 常用動詞 ===&gt; Get, Set, Update, Remove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1692" y="3247795"/>
            <a:ext cx="764151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PowerShell commands類型: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PowerShell commands come in a few flavors: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cmdlets,functions, aliases(別名), and sometimes external scripts.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59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499" y="185013"/>
            <a:ext cx="8250412" cy="66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888" y="947928"/>
            <a:ext cx="6915398" cy="5865163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5658" y="517041"/>
            <a:ext cx="470000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Get-Help about_Core_Commands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4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131" y="1269610"/>
            <a:ext cx="6738425" cy="5467172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12463"/>
            <a:ext cx="344645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Get-Help -Name About*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6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PowerShell == scripting language </a:t>
            </a:r>
            <a:r>
              <a:rPr lang="zh-TW" altLang="en-US" b="1" dirty="0"/>
              <a:t>程式語言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6221"/>
          </a:xfrm>
        </p:spPr>
        <p:txBody>
          <a:bodyPr/>
          <a:lstStyle/>
          <a:p>
            <a:r>
              <a:rPr lang="zh-TW" altLang="en-US" b="1" dirty="0"/>
              <a:t>編寫與執行指令碼 </a:t>
            </a:r>
            <a:r>
              <a:rPr lang="en-US" altLang="zh-TW" b="1" dirty="0"/>
              <a:t>write a script and execute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12874" y="2461846"/>
            <a:ext cx="863056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開發工具 PowerShell Integrated Scripting Environment (ISE)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Microsoft’s Visual Studio Code editor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11348" y="5626165"/>
            <a:ext cx="33102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PS&gt; powershell_ise.exe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0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522" y="1540219"/>
            <a:ext cx="10935271" cy="795019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12463"/>
            <a:ext cx="490198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Write-Host 'Hello, I am in a script!'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37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420" y="450166"/>
            <a:ext cx="8311529" cy="618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9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944" y="295421"/>
            <a:ext cx="10287142" cy="634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77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63" y="2126786"/>
            <a:ext cx="11985673" cy="20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5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execution policy </a:t>
            </a:r>
            <a:r>
              <a:rPr lang="zh-TW" altLang="en-US" b="1" dirty="0"/>
              <a:t>執行策略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9223" y="2056448"/>
            <a:ext cx="1097255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The execution policy has four main configurations: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[1]Restricted(限制) ==&gt; default, doesn’t allow you to run scripts.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[2]AllSigned This configuration allows you to run only scripts that have been cryptographically signed by a trusted party (more on this later).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[3]RemoteSigned This configuration allows you to run any script you write,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and any script you download as long as it’s been cryptographically signed by a trusted party.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[4]Unrestricted(無任何限制) ==&gt; This configuration allows you to run any scripts.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08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203" y="1378634"/>
            <a:ext cx="10181816" cy="5285929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575"/>
            <a:ext cx="2821285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Get-ExecutionPolicy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/>
            </a:r>
            <a:b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</a:b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812462"/>
            <a:ext cx="734976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Set-ExecutionPolicy -ExecutionPolicy RemoteSigned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96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990" y="1041009"/>
            <a:ext cx="6595583" cy="5816991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75250" y="322645"/>
            <a:ext cx="1081706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Get-Command ==&gt; a list of every command PowerShell is aware of by default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790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951720" cy="1154186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變成誰都能執行</a:t>
            </a:r>
            <a:endParaRPr lang="zh-TW" altLang="en-US" sz="28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4049"/>
            <a:ext cx="10151505" cy="19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7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1" y="1243350"/>
            <a:ext cx="6110832" cy="5278195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12463"/>
            <a:ext cx="449482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Get-Command -Name Get-Alias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9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97" y="1519311"/>
            <a:ext cx="9678402" cy="2861833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217193"/>
            <a:ext cx="1101583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PowerShell 包含詳細的說明文章，解釋了 PowerShell 概念與命令語法。 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/>
            </a:r>
            <a:b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</a:b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可以在命令提示字元中使用 Get-Help Cmdlet 來顯示這些文章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8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817" y="1243350"/>
            <a:ext cx="6193407" cy="4933613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12463"/>
            <a:ext cx="342882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Get-Help Get-Command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01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3218" y="264110"/>
            <a:ext cx="11086515" cy="659389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相關連結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Online Version: https://docs.microsoft.com/powershell/module/microsoft.powershell.core/get-command?view=powershell-</a:t>
            </a:r>
          </a:p>
          <a:p>
            <a:r>
              <a:rPr lang="en-US" altLang="zh-TW" dirty="0" smtClean="0"/>
              <a:t>    5.1&amp;WT.mc_id=</a:t>
            </a:r>
            <a:r>
              <a:rPr lang="en-US" altLang="zh-TW" dirty="0" err="1" smtClean="0"/>
              <a:t>ps-gethelp</a:t>
            </a:r>
            <a:endParaRPr lang="en-US" altLang="zh-TW" dirty="0" smtClean="0"/>
          </a:p>
          <a:p>
            <a:r>
              <a:rPr lang="en-US" altLang="zh-TW" dirty="0" smtClean="0"/>
              <a:t>    Export-</a:t>
            </a:r>
            <a:r>
              <a:rPr lang="en-US" altLang="zh-TW" dirty="0" err="1" smtClean="0"/>
              <a:t>PSSession</a:t>
            </a:r>
            <a:endParaRPr lang="en-US" altLang="zh-TW" dirty="0" smtClean="0"/>
          </a:p>
          <a:p>
            <a:r>
              <a:rPr lang="en-US" altLang="zh-TW" dirty="0" smtClean="0"/>
              <a:t>    Get-Help</a:t>
            </a:r>
          </a:p>
          <a:p>
            <a:r>
              <a:rPr lang="en-US" altLang="zh-TW" dirty="0" smtClean="0"/>
              <a:t>    Get-Member</a:t>
            </a:r>
          </a:p>
          <a:p>
            <a:r>
              <a:rPr lang="en-US" altLang="zh-TW" dirty="0" smtClean="0"/>
              <a:t>    Get-</a:t>
            </a:r>
            <a:r>
              <a:rPr lang="en-US" altLang="zh-TW" dirty="0" err="1" smtClean="0"/>
              <a:t>PSDrive</a:t>
            </a:r>
            <a:endParaRPr lang="en-US" altLang="zh-TW" dirty="0" smtClean="0"/>
          </a:p>
          <a:p>
            <a:r>
              <a:rPr lang="en-US" altLang="zh-TW" dirty="0" smtClean="0"/>
              <a:t>    Import-</a:t>
            </a:r>
            <a:r>
              <a:rPr lang="en-US" altLang="zh-TW" dirty="0" err="1" smtClean="0"/>
              <a:t>PSSession</a:t>
            </a:r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about_Command_Precedence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註解</a:t>
            </a:r>
          </a:p>
          <a:p>
            <a:r>
              <a:rPr lang="zh-TW" altLang="en-US" dirty="0" smtClean="0"/>
              <a:t>    若要查看範例，請輸入</a:t>
            </a:r>
            <a:r>
              <a:rPr lang="en-US" altLang="zh-TW" dirty="0" smtClean="0"/>
              <a:t>: "get-help Get-Command -examples".</a:t>
            </a:r>
          </a:p>
          <a:p>
            <a:r>
              <a:rPr lang="en-US" altLang="zh-TW" dirty="0" smtClean="0"/>
              <a:t>    </a:t>
            </a:r>
            <a:r>
              <a:rPr lang="zh-TW" altLang="en-US" dirty="0" smtClean="0"/>
              <a:t>如需詳細資訊，請輸入</a:t>
            </a:r>
            <a:r>
              <a:rPr lang="en-US" altLang="zh-TW" dirty="0" smtClean="0"/>
              <a:t>: "get-help Get-Command -detailed".</a:t>
            </a:r>
          </a:p>
          <a:p>
            <a:r>
              <a:rPr lang="en-US" altLang="zh-TW" dirty="0" smtClean="0"/>
              <a:t>    </a:t>
            </a:r>
            <a:r>
              <a:rPr lang="zh-TW" altLang="en-US" dirty="0" smtClean="0"/>
              <a:t>如需技術資訊，請輸入</a:t>
            </a:r>
            <a:r>
              <a:rPr lang="en-US" altLang="zh-TW" dirty="0" smtClean="0"/>
              <a:t>: "get-help Get-Command -full".</a:t>
            </a:r>
          </a:p>
          <a:p>
            <a:r>
              <a:rPr lang="en-US" altLang="zh-TW" dirty="0" smtClean="0"/>
              <a:t>    </a:t>
            </a:r>
            <a:r>
              <a:rPr lang="zh-TW" altLang="en-US" dirty="0" smtClean="0"/>
              <a:t>如需線上說明，請輸入</a:t>
            </a:r>
            <a:r>
              <a:rPr lang="en-US" altLang="zh-TW" dirty="0" smtClean="0"/>
              <a:t>: "get-help Get-Command -online"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11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422" y="1243350"/>
            <a:ext cx="7108150" cy="5560473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12463"/>
            <a:ext cx="47545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get-help Get-Command -examples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99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428207"/>
            <a:ext cx="1239729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7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Get-Command -Type Cmdlet | Sort-Object -Property Noun | Format-Table -GroupBy Noun </a:t>
            </a:r>
            <a:r>
              <a:rPr kumimoji="0" lang="zh-TW" altLang="zh-TW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TW" altLang="zh-TW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TW" altLang="zh-TW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2542" y="1551112"/>
            <a:ext cx="25880673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7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This command gets all of the cmdlets, </a:t>
            </a:r>
            <a:endParaRPr kumimoji="0" lang="en-US" altLang="zh-TW" sz="27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7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sorts them alphabetically by the noun in the cmdlet name,</a:t>
            </a:r>
            <a:endParaRPr kumimoji="0" lang="en-US" altLang="zh-TW" sz="27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7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and then displays them in noun-based groups.</a:t>
            </a:r>
            <a:endParaRPr kumimoji="0" lang="en-US" altLang="zh-TW" sz="27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7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This display can help you find the cmdlets for a task.</a:t>
            </a:r>
            <a:r>
              <a:rPr kumimoji="0" lang="zh-TW" altLang="zh-TW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9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575" y="224448"/>
            <a:ext cx="9726637" cy="802493"/>
          </a:xfrm>
        </p:spPr>
        <p:txBody>
          <a:bodyPr>
            <a:normAutofit/>
          </a:bodyPr>
          <a:lstStyle/>
          <a:p>
            <a:r>
              <a:rPr lang="zh-TW" altLang="zh-TW" sz="2800" dirty="0">
                <a:solidFill>
                  <a:srgbClr val="24292E"/>
                </a:solidFill>
                <a:latin typeface="Arial Unicode MS"/>
                <a:ea typeface="SFMono-Regular"/>
              </a:rPr>
              <a:t>Get-Command -Type Cmdlet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717" y="848745"/>
            <a:ext cx="7287065" cy="59154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94228" y="1294228"/>
            <a:ext cx="1055077" cy="54699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58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579</Words>
  <Application>Microsoft Office PowerPoint</Application>
  <PresentationFormat>寬螢幕</PresentationFormat>
  <Paragraphs>48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Arial Unicode MS</vt:lpstr>
      <vt:lpstr>SFMono-Regular</vt:lpstr>
      <vt:lpstr>新細明體</vt:lpstr>
      <vt:lpstr>Arial</vt:lpstr>
      <vt:lpstr>Calibri</vt:lpstr>
      <vt:lpstr>Calibri Light</vt:lpstr>
      <vt:lpstr>Office 佈景主題</vt:lpstr>
      <vt:lpstr> PowerShell</vt:lpstr>
      <vt:lpstr>PowerPoint 簡報</vt:lpstr>
      <vt:lpstr>Get-Command -Name Get-Alias </vt:lpstr>
      <vt:lpstr>PowerShell 包含詳細的說明文章，解釋了 PowerShell 概念與命令語法。  可以在命令提示字元中使用 Get-Help Cmdlet 來顯示這些文章 </vt:lpstr>
      <vt:lpstr>Get-Help Get-Command </vt:lpstr>
      <vt:lpstr>PowerPoint 簡報</vt:lpstr>
      <vt:lpstr>get-help Get-Command -examples </vt:lpstr>
      <vt:lpstr>Get-Command -Type Cmdlet | Sort-Object -Property Noun | Format-Table -GroupBy Noun  </vt:lpstr>
      <vt:lpstr>Get-Command -Type Cmdlet</vt:lpstr>
      <vt:lpstr>PowerPoint 簡報</vt:lpstr>
      <vt:lpstr>Get-Help about_Core_Commands </vt:lpstr>
      <vt:lpstr>Get-Help -Name About* </vt:lpstr>
      <vt:lpstr>PowerShell == scripting language 程式語言 </vt:lpstr>
      <vt:lpstr>Write-Host 'Hello, I am in a script!' </vt:lpstr>
      <vt:lpstr>PowerPoint 簡報</vt:lpstr>
      <vt:lpstr>PowerPoint 簡報</vt:lpstr>
      <vt:lpstr>PowerPoint 簡報</vt:lpstr>
      <vt:lpstr>execution policy 執行策略 </vt:lpstr>
      <vt:lpstr>Get-ExecutionPolicy   </vt:lpstr>
      <vt:lpstr>變成誰都能執行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owner</dc:creator>
  <cp:lastModifiedBy>owner</cp:lastModifiedBy>
  <cp:revision>9</cp:revision>
  <dcterms:created xsi:type="dcterms:W3CDTF">2021-02-23T02:45:11Z</dcterms:created>
  <dcterms:modified xsi:type="dcterms:W3CDTF">2021-02-23T03:47:59Z</dcterms:modified>
</cp:coreProperties>
</file>