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0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9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96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5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09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5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76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28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91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479B-C68F-4DEC-9B7C-0E98F0E38F80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6484-F733-4DC0-ABC1-37BD0B082B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5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877726" y="409725"/>
            <a:ext cx="96645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windows sysinternals 技術報告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6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ping 168.95.1.1  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90" y="2169994"/>
            <a:ext cx="11476856" cy="356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3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dir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: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Get-</a:t>
            </a:r>
            <a:r>
              <a:rPr lang="en-US" altLang="zh-TW" dirty="0" err="1" smtClean="0"/>
              <a:t>Childitem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981" y="1351128"/>
            <a:ext cx="7284405" cy="55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8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Agneda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59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959" y="548640"/>
            <a:ext cx="7294961" cy="5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0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540" y="267286"/>
            <a:ext cx="8295466" cy="59096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56603" y="2166425"/>
            <a:ext cx="1097280" cy="351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3218" y="2166425"/>
            <a:ext cx="652354" cy="3516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56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0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25" y="491320"/>
            <a:ext cx="9922110" cy="62643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12944" y="2197290"/>
            <a:ext cx="982639" cy="3138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19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86" y="250600"/>
            <a:ext cx="10341031" cy="66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Ipconfig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17" y="1825625"/>
            <a:ext cx="8208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Ipconfig/all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060" y="1569493"/>
            <a:ext cx="8916222" cy="46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9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</Words>
  <Application>Microsoft Office PowerPoint</Application>
  <PresentationFormat>寬螢幕</PresentationFormat>
  <Paragraphs>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windows sysinternals 技術報告 </vt:lpstr>
      <vt:lpstr>Agneda</vt:lpstr>
      <vt:lpstr>PowerPoint 簡報</vt:lpstr>
      <vt:lpstr>PowerPoint 簡報</vt:lpstr>
      <vt:lpstr>PowerPoint 簡報</vt:lpstr>
      <vt:lpstr>PowerPoint 簡報</vt:lpstr>
      <vt:lpstr>PowerPoint 簡報</vt:lpstr>
      <vt:lpstr>Ipconfig</vt:lpstr>
      <vt:lpstr>Ipconfig/all</vt:lpstr>
      <vt:lpstr>ping 168.95.1.1   </vt:lpstr>
      <vt:lpstr>dir env: 或 Get-Childitem env: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 技術報告 </dc:title>
  <dc:creator>owner</dc:creator>
  <cp:lastModifiedBy>owner</cp:lastModifiedBy>
  <cp:revision>7</cp:revision>
  <dcterms:created xsi:type="dcterms:W3CDTF">2021-03-02T01:43:48Z</dcterms:created>
  <dcterms:modified xsi:type="dcterms:W3CDTF">2021-03-02T04:09:32Z</dcterms:modified>
</cp:coreProperties>
</file>